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0" r:id="rId2"/>
    <p:sldId id="369" r:id="rId3"/>
    <p:sldId id="320" r:id="rId4"/>
    <p:sldId id="368" r:id="rId5"/>
    <p:sldId id="361" r:id="rId6"/>
    <p:sldId id="363" r:id="rId7"/>
    <p:sldId id="364" r:id="rId8"/>
    <p:sldId id="353" r:id="rId9"/>
    <p:sldId id="344" r:id="rId10"/>
    <p:sldId id="365" r:id="rId11"/>
    <p:sldId id="355" r:id="rId12"/>
    <p:sldId id="356" r:id="rId13"/>
    <p:sldId id="357" r:id="rId14"/>
    <p:sldId id="347" r:id="rId15"/>
    <p:sldId id="367" r:id="rId16"/>
    <p:sldId id="360" r:id="rId17"/>
    <p:sldId id="35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FFFFFF"/>
    <a:srgbClr val="FD9B2F"/>
    <a:srgbClr val="FF6600"/>
    <a:srgbClr val="50B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3" autoAdjust="0"/>
  </p:normalViewPr>
  <p:slideViewPr>
    <p:cSldViewPr>
      <p:cViewPr varScale="1">
        <p:scale>
          <a:sx n="115" d="100"/>
          <a:sy n="11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153516-F6CA-4111-BBE8-6D37194EAD29}" type="datetime1">
              <a:rPr lang="en-US"/>
              <a:pPr>
                <a:defRPr/>
              </a:pPr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43538DF-E055-4F52-97CB-B3FC0A78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45CC412-99D2-425B-AEF6-41966B8DD248}" type="datetime1">
              <a:rPr lang="en-US"/>
              <a:pPr>
                <a:defRPr/>
              </a:pPr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3172" tIns="46586" rIns="93172" bIns="465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86DBCE8-3152-48B6-A1D9-2F0CE5E8B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8B67-9018-45A0-A9B2-7551ACE17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5212-BE90-4D3F-8A40-B6523A086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8F55-B90B-4859-8BE0-F515669F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BE79-3BEE-4F4E-ADF9-0470C5D7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DA1B-A709-401C-B772-C114E7D9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A51B0-093B-4A77-BDA7-95298DE4B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AB64-F770-48A5-94C6-24D3200A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17DC-9D57-4473-892F-D061B2A9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340D-D952-45BC-A821-B4B009BB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0485-2F6B-4424-806A-53D965B5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5385-6A8B-4A9A-B202-A0518C23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S55 RBOT 4 Day Meeting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98608CC-02F4-4F9F-B714-94ED196F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3152775" y="13335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S69 RBOT Strategy</a:t>
            </a:r>
          </a:p>
        </p:txBody>
      </p:sp>
      <p:pic>
        <p:nvPicPr>
          <p:cNvPr id="2051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257800"/>
            <a:ext cx="878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1439863" y="5757863"/>
            <a:ext cx="7500937" cy="914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9063" y="1109663"/>
            <a:ext cx="4079875" cy="914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4" name="WordArt 81"/>
          <p:cNvSpPr>
            <a:spLocks noChangeArrowheads="1" noChangeShapeType="1" noTextEdit="1"/>
          </p:cNvSpPr>
          <p:nvPr/>
        </p:nvSpPr>
        <p:spPr bwMode="auto">
          <a:xfrm>
            <a:off x="1973263" y="5765800"/>
            <a:ext cx="838200" cy="393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Grail Launch</a:t>
            </a:r>
          </a:p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251-276!</a:t>
            </a:r>
          </a:p>
        </p:txBody>
      </p:sp>
      <p:sp>
        <p:nvSpPr>
          <p:cNvPr id="2055" name="Line 203"/>
          <p:cNvSpPr>
            <a:spLocks noChangeShapeType="1"/>
          </p:cNvSpPr>
          <p:nvPr/>
        </p:nvSpPr>
        <p:spPr bwMode="auto">
          <a:xfrm>
            <a:off x="1447800" y="5867400"/>
            <a:ext cx="0" cy="3476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203"/>
          <p:cNvSpPr>
            <a:spLocks noChangeShapeType="1"/>
          </p:cNvSpPr>
          <p:nvPr/>
        </p:nvSpPr>
        <p:spPr bwMode="auto">
          <a:xfrm>
            <a:off x="4191000" y="1066800"/>
            <a:ext cx="0" cy="3476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7" name="Picture 211" descr="ti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943600"/>
            <a:ext cx="1857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210"/>
          <p:cNvSpPr txBox="1">
            <a:spLocks noChangeArrowheads="1"/>
          </p:cNvSpPr>
          <p:nvPr/>
        </p:nvSpPr>
        <p:spPr bwMode="auto">
          <a:xfrm>
            <a:off x="4191000" y="5943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/>
              <a:t>Titan 78</a:t>
            </a:r>
          </a:p>
          <a:p>
            <a:pPr algn="r"/>
            <a:r>
              <a:rPr lang="en-US" sz="800" b="1"/>
              <a:t>5821.4 km Inbound</a:t>
            </a:r>
          </a:p>
        </p:txBody>
      </p:sp>
      <p:sp>
        <p:nvSpPr>
          <p:cNvPr id="2059" name="AutoShape 239"/>
          <p:cNvSpPr>
            <a:spLocks noChangeArrowheads="1"/>
          </p:cNvSpPr>
          <p:nvPr/>
        </p:nvSpPr>
        <p:spPr bwMode="auto">
          <a:xfrm>
            <a:off x="533400" y="5257800"/>
            <a:ext cx="93663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241"/>
          <p:cNvSpPr txBox="1">
            <a:spLocks noChangeArrowheads="1"/>
          </p:cNvSpPr>
          <p:nvPr/>
        </p:nvSpPr>
        <p:spPr bwMode="auto">
          <a:xfrm>
            <a:off x="304800" y="5029200"/>
            <a:ext cx="612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OTM-288</a:t>
            </a:r>
          </a:p>
        </p:txBody>
      </p:sp>
      <p:sp>
        <p:nvSpPr>
          <p:cNvPr id="2061" name="AutoShape 239"/>
          <p:cNvSpPr>
            <a:spLocks noChangeArrowheads="1"/>
          </p:cNvSpPr>
          <p:nvPr/>
        </p:nvSpPr>
        <p:spPr bwMode="auto">
          <a:xfrm>
            <a:off x="6985000" y="5257800"/>
            <a:ext cx="93663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241"/>
          <p:cNvSpPr txBox="1">
            <a:spLocks noChangeArrowheads="1"/>
          </p:cNvSpPr>
          <p:nvPr/>
        </p:nvSpPr>
        <p:spPr bwMode="auto">
          <a:xfrm>
            <a:off x="6680200" y="50292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OTM-288a</a:t>
            </a:r>
          </a:p>
        </p:txBody>
      </p:sp>
      <p:grpSp>
        <p:nvGrpSpPr>
          <p:cNvPr id="2063" name="Group 228"/>
          <p:cNvGrpSpPr>
            <a:grpSpLocks/>
          </p:cNvGrpSpPr>
          <p:nvPr/>
        </p:nvGrpSpPr>
        <p:grpSpPr bwMode="auto">
          <a:xfrm>
            <a:off x="8534400" y="1143000"/>
            <a:ext cx="247650" cy="236538"/>
            <a:chOff x="3601" y="3389"/>
            <a:chExt cx="156" cy="149"/>
          </a:xfrm>
        </p:grpSpPr>
        <p:pic>
          <p:nvPicPr>
            <p:cNvPr id="2344" name="Picture 229" descr="satu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2" y="3426"/>
              <a:ext cx="1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5" name="AutoShape 230"/>
            <p:cNvSpPr>
              <a:spLocks noChangeArrowheads="1"/>
            </p:cNvSpPr>
            <p:nvPr/>
          </p:nvSpPr>
          <p:spPr bwMode="auto">
            <a:xfrm>
              <a:off x="3601" y="3389"/>
              <a:ext cx="156" cy="149"/>
            </a:xfrm>
            <a:prstGeom prst="curvedRightArrow">
              <a:avLst>
                <a:gd name="adj1" fmla="val 20000"/>
                <a:gd name="adj2" fmla="val 40000"/>
                <a:gd name="adj3" fmla="val 348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4" name="Group 228"/>
          <p:cNvGrpSpPr>
            <a:grpSpLocks/>
          </p:cNvGrpSpPr>
          <p:nvPr/>
        </p:nvGrpSpPr>
        <p:grpSpPr bwMode="auto">
          <a:xfrm>
            <a:off x="4648200" y="3048000"/>
            <a:ext cx="247650" cy="236538"/>
            <a:chOff x="3601" y="3389"/>
            <a:chExt cx="156" cy="149"/>
          </a:xfrm>
        </p:grpSpPr>
        <p:pic>
          <p:nvPicPr>
            <p:cNvPr id="2342" name="Picture 229" descr="satu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2" y="3426"/>
              <a:ext cx="1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3" name="AutoShape 230"/>
            <p:cNvSpPr>
              <a:spLocks noChangeArrowheads="1"/>
            </p:cNvSpPr>
            <p:nvPr/>
          </p:nvSpPr>
          <p:spPr bwMode="auto">
            <a:xfrm>
              <a:off x="3601" y="3389"/>
              <a:ext cx="156" cy="149"/>
            </a:xfrm>
            <a:prstGeom prst="curvedRightArrow">
              <a:avLst>
                <a:gd name="adj1" fmla="val 20000"/>
                <a:gd name="adj2" fmla="val 40000"/>
                <a:gd name="adj3" fmla="val 348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5" name="Group 228"/>
          <p:cNvGrpSpPr>
            <a:grpSpLocks/>
          </p:cNvGrpSpPr>
          <p:nvPr/>
        </p:nvGrpSpPr>
        <p:grpSpPr bwMode="auto">
          <a:xfrm>
            <a:off x="838200" y="5029200"/>
            <a:ext cx="247650" cy="236538"/>
            <a:chOff x="3601" y="3389"/>
            <a:chExt cx="156" cy="149"/>
          </a:xfrm>
        </p:grpSpPr>
        <p:pic>
          <p:nvPicPr>
            <p:cNvPr id="2340" name="Picture 229" descr="satu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2" y="3426"/>
              <a:ext cx="1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1" name="AutoShape 230"/>
            <p:cNvSpPr>
              <a:spLocks noChangeArrowheads="1"/>
            </p:cNvSpPr>
            <p:nvPr/>
          </p:nvSpPr>
          <p:spPr bwMode="auto">
            <a:xfrm>
              <a:off x="3601" y="3389"/>
              <a:ext cx="156" cy="149"/>
            </a:xfrm>
            <a:prstGeom prst="curvedRightArrow">
              <a:avLst>
                <a:gd name="adj1" fmla="val 20000"/>
                <a:gd name="adj2" fmla="val 40000"/>
                <a:gd name="adj3" fmla="val 348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6" name="Picture 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219200"/>
            <a:ext cx="1317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09800"/>
            <a:ext cx="1317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91000"/>
            <a:ext cx="1317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0"/>
            <a:ext cx="878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362200"/>
            <a:ext cx="878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343400"/>
            <a:ext cx="878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352800"/>
            <a:ext cx="878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6172200"/>
            <a:ext cx="878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AutoShape 239"/>
          <p:cNvSpPr>
            <a:spLocks noChangeArrowheads="1"/>
          </p:cNvSpPr>
          <p:nvPr/>
        </p:nvSpPr>
        <p:spPr bwMode="auto">
          <a:xfrm>
            <a:off x="2743200" y="6172200"/>
            <a:ext cx="93663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Text Box 241"/>
          <p:cNvSpPr txBox="1">
            <a:spLocks noChangeArrowheads="1"/>
          </p:cNvSpPr>
          <p:nvPr/>
        </p:nvSpPr>
        <p:spPr bwMode="auto">
          <a:xfrm>
            <a:off x="2514600" y="5943600"/>
            <a:ext cx="612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OTM-289</a:t>
            </a:r>
          </a:p>
        </p:txBody>
      </p:sp>
      <p:grpSp>
        <p:nvGrpSpPr>
          <p:cNvPr id="2076" name="Group 228"/>
          <p:cNvGrpSpPr>
            <a:grpSpLocks/>
          </p:cNvGrpSpPr>
          <p:nvPr/>
        </p:nvGrpSpPr>
        <p:grpSpPr bwMode="auto">
          <a:xfrm>
            <a:off x="5638800" y="5943600"/>
            <a:ext cx="247650" cy="236538"/>
            <a:chOff x="3601" y="3389"/>
            <a:chExt cx="156" cy="149"/>
          </a:xfrm>
        </p:grpSpPr>
        <p:pic>
          <p:nvPicPr>
            <p:cNvPr id="2338" name="Picture 229" descr="satu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2" y="3426"/>
              <a:ext cx="1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9" name="AutoShape 230"/>
            <p:cNvSpPr>
              <a:spLocks noChangeArrowheads="1"/>
            </p:cNvSpPr>
            <p:nvPr/>
          </p:nvSpPr>
          <p:spPr bwMode="auto">
            <a:xfrm>
              <a:off x="3601" y="3389"/>
              <a:ext cx="156" cy="149"/>
            </a:xfrm>
            <a:prstGeom prst="curvedRightArrow">
              <a:avLst>
                <a:gd name="adj1" fmla="val 20000"/>
                <a:gd name="adj2" fmla="val 40000"/>
                <a:gd name="adj3" fmla="val 348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77" name="Picture 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105400"/>
            <a:ext cx="1317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8" name="Group 371"/>
          <p:cNvGrpSpPr>
            <a:grpSpLocks/>
          </p:cNvGrpSpPr>
          <p:nvPr/>
        </p:nvGrpSpPr>
        <p:grpSpPr bwMode="auto">
          <a:xfrm>
            <a:off x="5410200" y="5791200"/>
            <a:ext cx="312738" cy="133350"/>
            <a:chOff x="5626100" y="6240463"/>
            <a:chExt cx="312738" cy="133350"/>
          </a:xfrm>
        </p:grpSpPr>
        <p:grpSp>
          <p:nvGrpSpPr>
            <p:cNvPr id="2334" name="Group 297"/>
            <p:cNvGrpSpPr>
              <a:grpSpLocks noChangeAspect="1"/>
            </p:cNvGrpSpPr>
            <p:nvPr/>
          </p:nvGrpSpPr>
          <p:grpSpPr bwMode="auto">
            <a:xfrm rot="5381332">
              <a:off x="5715794" y="6150769"/>
              <a:ext cx="133350" cy="312738"/>
              <a:chOff x="3235" y="889"/>
              <a:chExt cx="118" cy="309"/>
            </a:xfrm>
          </p:grpSpPr>
          <p:sp>
            <p:nvSpPr>
              <p:cNvPr id="2336" name="Rectangle 298"/>
              <p:cNvSpPr>
                <a:spLocks noChangeAspect="1" noChangeArrowheads="1"/>
              </p:cNvSpPr>
              <p:nvPr/>
            </p:nvSpPr>
            <p:spPr bwMode="auto">
              <a:xfrm rot="-5384736">
                <a:off x="3139" y="985"/>
                <a:ext cx="309" cy="118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337" name="Oval 299"/>
              <p:cNvSpPr>
                <a:spLocks noChangeAspect="1" noChangeArrowheads="1"/>
              </p:cNvSpPr>
              <p:nvPr/>
            </p:nvSpPr>
            <p:spPr bwMode="auto">
              <a:xfrm rot="-5384736">
                <a:off x="3136" y="994"/>
                <a:ext cx="303" cy="10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335" name="Text Box 300"/>
            <p:cNvSpPr txBox="1">
              <a:spLocks noChangeAspect="1" noChangeArrowheads="1"/>
            </p:cNvSpPr>
            <p:nvPr/>
          </p:nvSpPr>
          <p:spPr bwMode="auto">
            <a:xfrm rot="-13941">
              <a:off x="5686893" y="6248517"/>
              <a:ext cx="204314" cy="92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 b="1">
                  <a:solidFill>
                    <a:schemeClr val="bg1"/>
                  </a:solidFill>
                </a:rPr>
                <a:t>Dust</a:t>
              </a:r>
            </a:p>
          </p:txBody>
        </p:sp>
      </p:grpSp>
      <p:sp>
        <p:nvSpPr>
          <p:cNvPr id="2079" name="Text Box 472"/>
          <p:cNvSpPr txBox="1">
            <a:spLocks noChangeAspect="1" noChangeArrowheads="1"/>
          </p:cNvSpPr>
          <p:nvPr/>
        </p:nvSpPr>
        <p:spPr bwMode="auto">
          <a:xfrm rot="-5400000">
            <a:off x="5380037" y="1020763"/>
            <a:ext cx="6000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DFPWPEM</a:t>
            </a: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PEM-A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</a:t>
            </a:r>
          </a:p>
        </p:txBody>
      </p:sp>
      <p:pic>
        <p:nvPicPr>
          <p:cNvPr id="2080" name="Picture 7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29200"/>
            <a:ext cx="320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AutoShape 239"/>
          <p:cNvSpPr>
            <a:spLocks noChangeArrowheads="1"/>
          </p:cNvSpPr>
          <p:nvPr/>
        </p:nvSpPr>
        <p:spPr bwMode="auto">
          <a:xfrm>
            <a:off x="6705600" y="6172200"/>
            <a:ext cx="93663" cy="10795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Text Box 241"/>
          <p:cNvSpPr txBox="1">
            <a:spLocks noChangeArrowheads="1"/>
          </p:cNvSpPr>
          <p:nvPr/>
        </p:nvSpPr>
        <p:spPr bwMode="auto">
          <a:xfrm>
            <a:off x="6477000" y="5943600"/>
            <a:ext cx="612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OTM-290</a:t>
            </a:r>
          </a:p>
        </p:txBody>
      </p:sp>
      <p:grpSp>
        <p:nvGrpSpPr>
          <p:cNvPr id="2083" name="Group 333"/>
          <p:cNvGrpSpPr>
            <a:grpSpLocks noChangeAspect="1"/>
          </p:cNvGrpSpPr>
          <p:nvPr/>
        </p:nvGrpSpPr>
        <p:grpSpPr bwMode="auto">
          <a:xfrm>
            <a:off x="6019800" y="5867400"/>
            <a:ext cx="265113" cy="358775"/>
            <a:chOff x="3615" y="403"/>
            <a:chExt cx="162" cy="266"/>
          </a:xfrm>
        </p:grpSpPr>
        <p:sp>
          <p:nvSpPr>
            <p:cNvPr id="2332" name="AutoShape 334"/>
            <p:cNvSpPr>
              <a:spLocks noChangeAspect="1" noChangeArrowheads="1"/>
            </p:cNvSpPr>
            <p:nvPr/>
          </p:nvSpPr>
          <p:spPr bwMode="auto">
            <a:xfrm>
              <a:off x="3615" y="545"/>
              <a:ext cx="162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endParaRPr lang="en-US"/>
            </a:p>
          </p:txBody>
        </p:sp>
        <p:sp>
          <p:nvSpPr>
            <p:cNvPr id="2333" name="Text Box 335"/>
            <p:cNvSpPr txBox="1">
              <a:spLocks noChangeAspect="1" noChangeArrowheads="1"/>
            </p:cNvSpPr>
            <p:nvPr/>
          </p:nvSpPr>
          <p:spPr bwMode="auto">
            <a:xfrm>
              <a:off x="3620" y="403"/>
              <a:ext cx="14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sz="700" b="1"/>
                <a:t>Open</a:t>
              </a:r>
            </a:p>
            <a:p>
              <a:pPr algn="ctr"/>
              <a:r>
                <a:rPr lang="en-US" sz="700" b="1"/>
                <a:t>cover</a:t>
              </a:r>
            </a:p>
          </p:txBody>
        </p:sp>
      </p:grpSp>
      <p:sp>
        <p:nvSpPr>
          <p:cNvPr id="2084" name="Line 82"/>
          <p:cNvSpPr>
            <a:spLocks noChangeShapeType="1"/>
          </p:cNvSpPr>
          <p:nvPr/>
        </p:nvSpPr>
        <p:spPr bwMode="auto">
          <a:xfrm>
            <a:off x="4038600" y="1066800"/>
            <a:ext cx="4876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diamond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83"/>
          <p:cNvSpPr>
            <a:spLocks noChangeShapeType="1"/>
          </p:cNvSpPr>
          <p:nvPr/>
        </p:nvSpPr>
        <p:spPr bwMode="auto">
          <a:xfrm>
            <a:off x="152400" y="4038600"/>
            <a:ext cx="876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84"/>
          <p:cNvSpPr>
            <a:spLocks noChangeShapeType="1"/>
          </p:cNvSpPr>
          <p:nvPr/>
        </p:nvSpPr>
        <p:spPr bwMode="auto">
          <a:xfrm>
            <a:off x="152400" y="1981200"/>
            <a:ext cx="876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85"/>
          <p:cNvSpPr>
            <a:spLocks noChangeShapeType="1"/>
          </p:cNvSpPr>
          <p:nvPr/>
        </p:nvSpPr>
        <p:spPr bwMode="auto">
          <a:xfrm>
            <a:off x="152400" y="3048000"/>
            <a:ext cx="876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86"/>
          <p:cNvSpPr>
            <a:spLocks noChangeShapeType="1"/>
          </p:cNvSpPr>
          <p:nvPr/>
        </p:nvSpPr>
        <p:spPr bwMode="auto">
          <a:xfrm>
            <a:off x="609600" y="4953000"/>
            <a:ext cx="830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diamond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87"/>
          <p:cNvSpPr>
            <a:spLocks noChangeShapeType="1"/>
          </p:cNvSpPr>
          <p:nvPr/>
        </p:nvSpPr>
        <p:spPr bwMode="auto">
          <a:xfrm>
            <a:off x="152400" y="49530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Line 88"/>
          <p:cNvSpPr>
            <a:spLocks noChangeShapeType="1"/>
          </p:cNvSpPr>
          <p:nvPr/>
        </p:nvSpPr>
        <p:spPr bwMode="auto">
          <a:xfrm>
            <a:off x="103188" y="5992813"/>
            <a:ext cx="1143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Text Box 472"/>
          <p:cNvSpPr txBox="1">
            <a:spLocks noChangeAspect="1" noChangeArrowheads="1"/>
          </p:cNvSpPr>
          <p:nvPr/>
        </p:nvSpPr>
        <p:spPr bwMode="auto">
          <a:xfrm>
            <a:off x="4419600" y="3276600"/>
            <a:ext cx="90328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FF8000"/>
                </a:solidFill>
              </a:rPr>
              <a:t>RSS3 OCC</a:t>
            </a:r>
            <a:endParaRPr lang="en-US" sz="700" b="1">
              <a:solidFill>
                <a:srgbClr val="CC9900"/>
              </a:solidFill>
            </a:endParaRPr>
          </a:p>
        </p:txBody>
      </p:sp>
      <p:sp>
        <p:nvSpPr>
          <p:cNvPr id="2092" name="Rectangle 56"/>
          <p:cNvSpPr>
            <a:spLocks noChangeArrowheads="1"/>
          </p:cNvSpPr>
          <p:nvPr/>
        </p:nvSpPr>
        <p:spPr bwMode="auto">
          <a:xfrm>
            <a:off x="250825" y="1708150"/>
            <a:ext cx="219075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93" name="Rectangle 57" descr="Wide upward diagonal"/>
          <p:cNvSpPr>
            <a:spLocks noChangeArrowheads="1"/>
          </p:cNvSpPr>
          <p:nvPr/>
        </p:nvSpPr>
        <p:spPr bwMode="auto">
          <a:xfrm>
            <a:off x="1520825" y="1708150"/>
            <a:ext cx="219075" cy="42863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94" name="Rectangle 56"/>
          <p:cNvSpPr>
            <a:spLocks noChangeArrowheads="1"/>
          </p:cNvSpPr>
          <p:nvPr/>
        </p:nvSpPr>
        <p:spPr bwMode="auto">
          <a:xfrm>
            <a:off x="2743200" y="1708150"/>
            <a:ext cx="219075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95" name="Rectangle 57" descr="Wide upward diagonal"/>
          <p:cNvSpPr>
            <a:spLocks noChangeArrowheads="1"/>
          </p:cNvSpPr>
          <p:nvPr/>
        </p:nvSpPr>
        <p:spPr bwMode="auto">
          <a:xfrm>
            <a:off x="3979863" y="1712913"/>
            <a:ext cx="219075" cy="428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96" name="Rectangle 25"/>
          <p:cNvSpPr>
            <a:spLocks noChangeArrowheads="1"/>
          </p:cNvSpPr>
          <p:nvPr/>
        </p:nvSpPr>
        <p:spPr bwMode="auto">
          <a:xfrm>
            <a:off x="5543550" y="1706563"/>
            <a:ext cx="219075" cy="42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27"/>
          <p:cNvSpPr>
            <a:spLocks noChangeArrowheads="1"/>
          </p:cNvSpPr>
          <p:nvPr/>
        </p:nvSpPr>
        <p:spPr bwMode="auto">
          <a:xfrm>
            <a:off x="5484813" y="17065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Rectangle 56"/>
          <p:cNvSpPr>
            <a:spLocks noChangeArrowheads="1"/>
          </p:cNvSpPr>
          <p:nvPr/>
        </p:nvSpPr>
        <p:spPr bwMode="auto">
          <a:xfrm>
            <a:off x="6527800" y="1708150"/>
            <a:ext cx="219075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99" name="Rectangle 27"/>
          <p:cNvSpPr>
            <a:spLocks noChangeArrowheads="1"/>
          </p:cNvSpPr>
          <p:nvPr/>
        </p:nvSpPr>
        <p:spPr bwMode="auto">
          <a:xfrm>
            <a:off x="7694613" y="17033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0" name="Rectangle 27"/>
          <p:cNvSpPr>
            <a:spLocks noChangeArrowheads="1"/>
          </p:cNvSpPr>
          <p:nvPr/>
        </p:nvSpPr>
        <p:spPr bwMode="auto">
          <a:xfrm>
            <a:off x="188913" y="17065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1" name="Group 246"/>
          <p:cNvGrpSpPr>
            <a:grpSpLocks noChangeAspect="1"/>
          </p:cNvGrpSpPr>
          <p:nvPr/>
        </p:nvGrpSpPr>
        <p:grpSpPr bwMode="auto">
          <a:xfrm>
            <a:off x="249238" y="1744663"/>
            <a:ext cx="204787" cy="122237"/>
            <a:chOff x="1668" y="3061"/>
            <a:chExt cx="132" cy="59"/>
          </a:xfrm>
        </p:grpSpPr>
        <p:sp>
          <p:nvSpPr>
            <p:cNvPr id="2330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31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02" name="Rectangle 27"/>
          <p:cNvSpPr>
            <a:spLocks noChangeArrowheads="1"/>
          </p:cNvSpPr>
          <p:nvPr/>
        </p:nvSpPr>
        <p:spPr bwMode="auto">
          <a:xfrm>
            <a:off x="1455738" y="17113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3" name="Group 246"/>
          <p:cNvGrpSpPr>
            <a:grpSpLocks noChangeAspect="1"/>
          </p:cNvGrpSpPr>
          <p:nvPr/>
        </p:nvGrpSpPr>
        <p:grpSpPr bwMode="auto">
          <a:xfrm>
            <a:off x="1527175" y="1766888"/>
            <a:ext cx="204788" cy="122237"/>
            <a:chOff x="1668" y="3061"/>
            <a:chExt cx="132" cy="59"/>
          </a:xfrm>
        </p:grpSpPr>
        <p:sp>
          <p:nvSpPr>
            <p:cNvPr id="2328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29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04" name="Rectangle 27"/>
          <p:cNvSpPr>
            <a:spLocks noChangeArrowheads="1"/>
          </p:cNvSpPr>
          <p:nvPr/>
        </p:nvSpPr>
        <p:spPr bwMode="auto">
          <a:xfrm>
            <a:off x="2678113" y="17065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5" name="Group 246"/>
          <p:cNvGrpSpPr>
            <a:grpSpLocks noChangeAspect="1"/>
          </p:cNvGrpSpPr>
          <p:nvPr/>
        </p:nvGrpSpPr>
        <p:grpSpPr bwMode="auto">
          <a:xfrm>
            <a:off x="2751138" y="1766888"/>
            <a:ext cx="204787" cy="122237"/>
            <a:chOff x="1668" y="3061"/>
            <a:chExt cx="132" cy="59"/>
          </a:xfrm>
        </p:grpSpPr>
        <p:sp>
          <p:nvSpPr>
            <p:cNvPr id="2326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27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06" name="Rectangle 27"/>
          <p:cNvSpPr>
            <a:spLocks noChangeArrowheads="1"/>
          </p:cNvSpPr>
          <p:nvPr/>
        </p:nvSpPr>
        <p:spPr bwMode="auto">
          <a:xfrm>
            <a:off x="3922713" y="17113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07" name="Group 36"/>
          <p:cNvGrpSpPr>
            <a:grpSpLocks/>
          </p:cNvGrpSpPr>
          <p:nvPr/>
        </p:nvGrpSpPr>
        <p:grpSpPr bwMode="auto">
          <a:xfrm>
            <a:off x="3870325" y="1636713"/>
            <a:ext cx="150813" cy="173037"/>
            <a:chOff x="4120" y="2110"/>
            <a:chExt cx="95" cy="109"/>
          </a:xfrm>
        </p:grpSpPr>
        <p:sp>
          <p:nvSpPr>
            <p:cNvPr id="2323" name="Line 37"/>
            <p:cNvSpPr>
              <a:spLocks noChangeShapeType="1"/>
            </p:cNvSpPr>
            <p:nvPr/>
          </p:nvSpPr>
          <p:spPr bwMode="auto">
            <a:xfrm flipV="1">
              <a:off x="4120" y="2162"/>
              <a:ext cx="4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Line 38"/>
            <p:cNvSpPr>
              <a:spLocks noChangeShapeType="1"/>
            </p:cNvSpPr>
            <p:nvPr/>
          </p:nvSpPr>
          <p:spPr bwMode="auto">
            <a:xfrm flipV="1">
              <a:off x="4172" y="2110"/>
              <a:ext cx="43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Line 39"/>
            <p:cNvSpPr>
              <a:spLocks noChangeShapeType="1"/>
            </p:cNvSpPr>
            <p:nvPr/>
          </p:nvSpPr>
          <p:spPr bwMode="auto">
            <a:xfrm>
              <a:off x="4164" y="2160"/>
              <a:ext cx="5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08" name="Group 246"/>
          <p:cNvGrpSpPr>
            <a:grpSpLocks noChangeAspect="1"/>
          </p:cNvGrpSpPr>
          <p:nvPr/>
        </p:nvGrpSpPr>
        <p:grpSpPr bwMode="auto">
          <a:xfrm>
            <a:off x="3995738" y="1795463"/>
            <a:ext cx="204787" cy="122237"/>
            <a:chOff x="1668" y="3061"/>
            <a:chExt cx="132" cy="59"/>
          </a:xfrm>
        </p:grpSpPr>
        <p:sp>
          <p:nvSpPr>
            <p:cNvPr id="2321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22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09" name="Rectangle 27"/>
          <p:cNvSpPr>
            <a:spLocks noChangeArrowheads="1"/>
          </p:cNvSpPr>
          <p:nvPr/>
        </p:nvSpPr>
        <p:spPr bwMode="auto">
          <a:xfrm>
            <a:off x="5564188" y="1384300"/>
            <a:ext cx="219075" cy="96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Rectangle 171"/>
          <p:cNvSpPr>
            <a:spLocks noChangeArrowheads="1"/>
          </p:cNvSpPr>
          <p:nvPr/>
        </p:nvSpPr>
        <p:spPr bwMode="auto">
          <a:xfrm>
            <a:off x="5405438" y="1689100"/>
            <a:ext cx="519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3 hr Roll</a:t>
            </a:r>
          </a:p>
        </p:txBody>
      </p:sp>
      <p:sp>
        <p:nvSpPr>
          <p:cNvPr id="2111" name="Rectangle 285"/>
          <p:cNvSpPr>
            <a:spLocks noChangeArrowheads="1"/>
          </p:cNvSpPr>
          <p:nvPr/>
        </p:nvSpPr>
        <p:spPr bwMode="auto">
          <a:xfrm>
            <a:off x="6359525" y="1709738"/>
            <a:ext cx="5699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12" name="Rectangle 167"/>
          <p:cNvSpPr>
            <a:spLocks noChangeArrowheads="1"/>
          </p:cNvSpPr>
          <p:nvPr/>
        </p:nvSpPr>
        <p:spPr bwMode="auto">
          <a:xfrm>
            <a:off x="7546975" y="1384300"/>
            <a:ext cx="195263" cy="1063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3" name="Text Box 472"/>
          <p:cNvSpPr txBox="1">
            <a:spLocks noChangeAspect="1" noChangeArrowheads="1"/>
          </p:cNvSpPr>
          <p:nvPr/>
        </p:nvSpPr>
        <p:spPr bwMode="auto">
          <a:xfrm rot="-5400000">
            <a:off x="7282656" y="900907"/>
            <a:ext cx="6889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RADWU</a:t>
            </a: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RADIOMCAL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</a:t>
            </a:r>
          </a:p>
        </p:txBody>
      </p:sp>
      <p:sp>
        <p:nvSpPr>
          <p:cNvPr id="2114" name="Rectangle 57" descr="Wide upward diagonal"/>
          <p:cNvSpPr>
            <a:spLocks noChangeArrowheads="1"/>
          </p:cNvSpPr>
          <p:nvPr/>
        </p:nvSpPr>
        <p:spPr bwMode="auto">
          <a:xfrm>
            <a:off x="7756525" y="1708150"/>
            <a:ext cx="219075" cy="42863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15" name="Rectangle 171"/>
          <p:cNvSpPr>
            <a:spLocks noChangeArrowheads="1"/>
          </p:cNvSpPr>
          <p:nvPr/>
        </p:nvSpPr>
        <p:spPr bwMode="auto">
          <a:xfrm>
            <a:off x="7624763" y="1701800"/>
            <a:ext cx="542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5 hr Roll</a:t>
            </a:r>
          </a:p>
        </p:txBody>
      </p:sp>
      <p:sp>
        <p:nvSpPr>
          <p:cNvPr id="2116" name="Rectangle 27"/>
          <p:cNvSpPr>
            <a:spLocks noChangeArrowheads="1"/>
          </p:cNvSpPr>
          <p:nvPr/>
        </p:nvSpPr>
        <p:spPr bwMode="auto">
          <a:xfrm>
            <a:off x="6467475" y="17065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7" name="Rectangle 56"/>
          <p:cNvSpPr>
            <a:spLocks noChangeArrowheads="1"/>
          </p:cNvSpPr>
          <p:nvPr/>
        </p:nvSpPr>
        <p:spPr bwMode="auto">
          <a:xfrm>
            <a:off x="8369300" y="1708150"/>
            <a:ext cx="219075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18" name="Rectangle 27"/>
          <p:cNvSpPr>
            <a:spLocks noChangeArrowheads="1"/>
          </p:cNvSpPr>
          <p:nvPr/>
        </p:nvSpPr>
        <p:spPr bwMode="auto">
          <a:xfrm>
            <a:off x="8308975" y="17065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" name="Rectangle 285"/>
          <p:cNvSpPr>
            <a:spLocks noChangeArrowheads="1"/>
          </p:cNvSpPr>
          <p:nvPr/>
        </p:nvSpPr>
        <p:spPr bwMode="auto">
          <a:xfrm>
            <a:off x="8223250" y="1701800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20" name="Rectangle 57" descr="Wide upward diagonal"/>
          <p:cNvSpPr>
            <a:spLocks noChangeArrowheads="1"/>
          </p:cNvSpPr>
          <p:nvPr/>
        </p:nvSpPr>
        <p:spPr bwMode="auto">
          <a:xfrm>
            <a:off x="233363" y="2693988"/>
            <a:ext cx="219075" cy="428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21" name="Rectangle 27"/>
          <p:cNvSpPr>
            <a:spLocks noChangeArrowheads="1"/>
          </p:cNvSpPr>
          <p:nvPr/>
        </p:nvSpPr>
        <p:spPr bwMode="auto">
          <a:xfrm>
            <a:off x="168275" y="26971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2" name="Rectangle 171"/>
          <p:cNvSpPr>
            <a:spLocks noChangeArrowheads="1"/>
          </p:cNvSpPr>
          <p:nvPr/>
        </p:nvSpPr>
        <p:spPr bwMode="auto">
          <a:xfrm>
            <a:off x="119063" y="2684463"/>
            <a:ext cx="542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5 hr Roll</a:t>
            </a:r>
          </a:p>
        </p:txBody>
      </p:sp>
      <p:sp>
        <p:nvSpPr>
          <p:cNvPr id="2123" name="Rectangle 57" descr="Wide upward diagonal"/>
          <p:cNvSpPr>
            <a:spLocks noChangeArrowheads="1"/>
          </p:cNvSpPr>
          <p:nvPr/>
        </p:nvSpPr>
        <p:spPr bwMode="auto">
          <a:xfrm>
            <a:off x="1490663" y="2686050"/>
            <a:ext cx="219075" cy="42863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24" name="Rectangle 27"/>
          <p:cNvSpPr>
            <a:spLocks noChangeArrowheads="1"/>
          </p:cNvSpPr>
          <p:nvPr/>
        </p:nvSpPr>
        <p:spPr bwMode="auto">
          <a:xfrm>
            <a:off x="1425575" y="26892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5" name="Rectangle 57" descr="Wide upward diagonal"/>
          <p:cNvSpPr>
            <a:spLocks noChangeArrowheads="1"/>
          </p:cNvSpPr>
          <p:nvPr/>
        </p:nvSpPr>
        <p:spPr bwMode="auto">
          <a:xfrm>
            <a:off x="2100263" y="2693988"/>
            <a:ext cx="219075" cy="428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26" name="Rectangle 27"/>
          <p:cNvSpPr>
            <a:spLocks noChangeArrowheads="1"/>
          </p:cNvSpPr>
          <p:nvPr/>
        </p:nvSpPr>
        <p:spPr bwMode="auto">
          <a:xfrm>
            <a:off x="2035175" y="26971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27" name="Group 246"/>
          <p:cNvGrpSpPr>
            <a:grpSpLocks noChangeAspect="1"/>
          </p:cNvGrpSpPr>
          <p:nvPr/>
        </p:nvGrpSpPr>
        <p:grpSpPr bwMode="auto">
          <a:xfrm>
            <a:off x="2116138" y="2740025"/>
            <a:ext cx="204787" cy="122238"/>
            <a:chOff x="1668" y="3061"/>
            <a:chExt cx="132" cy="59"/>
          </a:xfrm>
        </p:grpSpPr>
        <p:sp>
          <p:nvSpPr>
            <p:cNvPr id="2319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20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28" name="Rectangle 25"/>
          <p:cNvSpPr>
            <a:spLocks noChangeArrowheads="1"/>
          </p:cNvSpPr>
          <p:nvPr/>
        </p:nvSpPr>
        <p:spPr bwMode="auto">
          <a:xfrm>
            <a:off x="4184650" y="2697163"/>
            <a:ext cx="219075" cy="42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" name="Rectangle 27"/>
          <p:cNvSpPr>
            <a:spLocks noChangeArrowheads="1"/>
          </p:cNvSpPr>
          <p:nvPr/>
        </p:nvSpPr>
        <p:spPr bwMode="auto">
          <a:xfrm>
            <a:off x="4125913" y="26971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" name="Group 246"/>
          <p:cNvGrpSpPr>
            <a:grpSpLocks noChangeAspect="1"/>
          </p:cNvGrpSpPr>
          <p:nvPr/>
        </p:nvGrpSpPr>
        <p:grpSpPr bwMode="auto">
          <a:xfrm>
            <a:off x="4189413" y="2757488"/>
            <a:ext cx="204787" cy="122237"/>
            <a:chOff x="1668" y="3061"/>
            <a:chExt cx="132" cy="59"/>
          </a:xfrm>
        </p:grpSpPr>
        <p:sp>
          <p:nvSpPr>
            <p:cNvPr id="2317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18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31" name="Rectangle 15" descr="Wide upward diagonal"/>
          <p:cNvSpPr>
            <a:spLocks noChangeArrowheads="1"/>
          </p:cNvSpPr>
          <p:nvPr/>
        </p:nvSpPr>
        <p:spPr bwMode="auto">
          <a:xfrm>
            <a:off x="5694363" y="26987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2" name="Rectangle 27"/>
          <p:cNvSpPr>
            <a:spLocks noChangeArrowheads="1"/>
          </p:cNvSpPr>
          <p:nvPr/>
        </p:nvSpPr>
        <p:spPr bwMode="auto">
          <a:xfrm>
            <a:off x="5629275" y="27019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3" name="Group 246"/>
          <p:cNvGrpSpPr>
            <a:grpSpLocks noChangeAspect="1"/>
          </p:cNvGrpSpPr>
          <p:nvPr/>
        </p:nvGrpSpPr>
        <p:grpSpPr bwMode="auto">
          <a:xfrm>
            <a:off x="5713413" y="2757488"/>
            <a:ext cx="204787" cy="122237"/>
            <a:chOff x="1668" y="3061"/>
            <a:chExt cx="132" cy="59"/>
          </a:xfrm>
        </p:grpSpPr>
        <p:sp>
          <p:nvSpPr>
            <p:cNvPr id="2315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16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34" name="Rectangle 14"/>
          <p:cNvSpPr>
            <a:spLocks noChangeArrowheads="1"/>
          </p:cNvSpPr>
          <p:nvPr/>
        </p:nvSpPr>
        <p:spPr bwMode="auto">
          <a:xfrm>
            <a:off x="6962775" y="2698750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5" name="Rectangle 27"/>
          <p:cNvSpPr>
            <a:spLocks noChangeArrowheads="1"/>
          </p:cNvSpPr>
          <p:nvPr/>
        </p:nvSpPr>
        <p:spPr bwMode="auto">
          <a:xfrm>
            <a:off x="6894513" y="27019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6" name="Group 246"/>
          <p:cNvGrpSpPr>
            <a:grpSpLocks noChangeAspect="1"/>
          </p:cNvGrpSpPr>
          <p:nvPr/>
        </p:nvGrpSpPr>
        <p:grpSpPr bwMode="auto">
          <a:xfrm>
            <a:off x="6983413" y="2752725"/>
            <a:ext cx="204787" cy="122238"/>
            <a:chOff x="1668" y="3061"/>
            <a:chExt cx="132" cy="59"/>
          </a:xfrm>
        </p:grpSpPr>
        <p:sp>
          <p:nvSpPr>
            <p:cNvPr id="2313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14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37" name="Text Box 472"/>
          <p:cNvSpPr txBox="1">
            <a:spLocks noChangeAspect="1" noChangeArrowheads="1"/>
          </p:cNvSpPr>
          <p:nvPr/>
        </p:nvSpPr>
        <p:spPr bwMode="auto">
          <a:xfrm rot="-5400000">
            <a:off x="7925594" y="842169"/>
            <a:ext cx="9350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RSSP</a:t>
            </a: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RSSK</a:t>
            </a: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RSS OCC ORT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</a:t>
            </a:r>
          </a:p>
        </p:txBody>
      </p:sp>
      <p:sp>
        <p:nvSpPr>
          <p:cNvPr id="2138" name="Text Box 472"/>
          <p:cNvSpPr txBox="1">
            <a:spLocks noChangeAspect="1" noChangeArrowheads="1"/>
          </p:cNvSpPr>
          <p:nvPr/>
        </p:nvSpPr>
        <p:spPr bwMode="auto">
          <a:xfrm rot="-5400000">
            <a:off x="37306" y="1999457"/>
            <a:ext cx="6000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RSS2RWAF</a:t>
            </a: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OCC ORT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</a:t>
            </a:r>
          </a:p>
        </p:txBody>
      </p:sp>
      <p:sp>
        <p:nvSpPr>
          <p:cNvPr id="2139" name="Text Box 472"/>
          <p:cNvSpPr txBox="1">
            <a:spLocks noChangeAspect="1" noChangeArrowheads="1"/>
          </p:cNvSpPr>
          <p:nvPr/>
        </p:nvSpPr>
        <p:spPr bwMode="auto">
          <a:xfrm rot="-5400000">
            <a:off x="2586037" y="1995488"/>
            <a:ext cx="600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RSSK</a:t>
            </a: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OCC ORT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</a:t>
            </a:r>
          </a:p>
        </p:txBody>
      </p:sp>
      <p:sp>
        <p:nvSpPr>
          <p:cNvPr id="2140" name="Rectangle 57" descr="Wide upward diagonal"/>
          <p:cNvSpPr>
            <a:spLocks noChangeArrowheads="1"/>
          </p:cNvSpPr>
          <p:nvPr/>
        </p:nvSpPr>
        <p:spPr bwMode="auto">
          <a:xfrm>
            <a:off x="2722563" y="2693988"/>
            <a:ext cx="219075" cy="428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1" name="Rectangle 27"/>
          <p:cNvSpPr>
            <a:spLocks noChangeArrowheads="1"/>
          </p:cNvSpPr>
          <p:nvPr/>
        </p:nvSpPr>
        <p:spPr bwMode="auto">
          <a:xfrm>
            <a:off x="2657475" y="26971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2" name="Group 246"/>
          <p:cNvGrpSpPr>
            <a:grpSpLocks noChangeAspect="1"/>
          </p:cNvGrpSpPr>
          <p:nvPr/>
        </p:nvGrpSpPr>
        <p:grpSpPr bwMode="auto">
          <a:xfrm>
            <a:off x="2728913" y="2757488"/>
            <a:ext cx="204787" cy="122237"/>
            <a:chOff x="1668" y="3061"/>
            <a:chExt cx="132" cy="59"/>
          </a:xfrm>
        </p:grpSpPr>
        <p:sp>
          <p:nvSpPr>
            <p:cNvPr id="2311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12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43" name="Text Box 472"/>
          <p:cNvSpPr txBox="1">
            <a:spLocks noChangeAspect="1" noChangeArrowheads="1"/>
          </p:cNvSpPr>
          <p:nvPr/>
        </p:nvSpPr>
        <p:spPr bwMode="auto">
          <a:xfrm rot="-5400000">
            <a:off x="6588919" y="1955007"/>
            <a:ext cx="935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RSSP</a:t>
            </a: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RSSK</a:t>
            </a: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USO PIM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700" b="1">
                <a:solidFill>
                  <a:srgbClr val="CC9900"/>
                </a:solidFill>
              </a:rPr>
              <a:t>DFPW</a:t>
            </a:r>
          </a:p>
        </p:txBody>
      </p:sp>
      <p:sp>
        <p:nvSpPr>
          <p:cNvPr id="2144" name="Rectangle 15" descr="Wide upward diagonal"/>
          <p:cNvSpPr>
            <a:spLocks noChangeArrowheads="1"/>
          </p:cNvSpPr>
          <p:nvPr/>
        </p:nvSpPr>
        <p:spPr bwMode="auto">
          <a:xfrm>
            <a:off x="8178800" y="2703513"/>
            <a:ext cx="222250" cy="42862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5" name="Rectangle 27"/>
          <p:cNvSpPr>
            <a:spLocks noChangeArrowheads="1"/>
          </p:cNvSpPr>
          <p:nvPr/>
        </p:nvSpPr>
        <p:spPr bwMode="auto">
          <a:xfrm>
            <a:off x="8113713" y="27066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" name="Rectangle 171"/>
          <p:cNvSpPr>
            <a:spLocks noChangeArrowheads="1"/>
          </p:cNvSpPr>
          <p:nvPr/>
        </p:nvSpPr>
        <p:spPr bwMode="auto">
          <a:xfrm>
            <a:off x="8072438" y="2692400"/>
            <a:ext cx="544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6 hr Roll</a:t>
            </a:r>
          </a:p>
        </p:txBody>
      </p:sp>
      <p:sp>
        <p:nvSpPr>
          <p:cNvPr id="2147" name="Rectangle 14"/>
          <p:cNvSpPr>
            <a:spLocks noChangeArrowheads="1"/>
          </p:cNvSpPr>
          <p:nvPr/>
        </p:nvSpPr>
        <p:spPr bwMode="auto">
          <a:xfrm>
            <a:off x="671513" y="3692525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Rectangle 27"/>
          <p:cNvSpPr>
            <a:spLocks noChangeArrowheads="1"/>
          </p:cNvSpPr>
          <p:nvPr/>
        </p:nvSpPr>
        <p:spPr bwMode="auto">
          <a:xfrm>
            <a:off x="604838" y="36972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9" name="Rectangle 285"/>
          <p:cNvSpPr>
            <a:spLocks noChangeArrowheads="1"/>
          </p:cNvSpPr>
          <p:nvPr/>
        </p:nvSpPr>
        <p:spPr bwMode="auto">
          <a:xfrm>
            <a:off x="496888" y="3690938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50" name="Rectangle 15" descr="Wide upward diagonal"/>
          <p:cNvSpPr>
            <a:spLocks noChangeArrowheads="1"/>
          </p:cNvSpPr>
          <p:nvPr/>
        </p:nvSpPr>
        <p:spPr bwMode="auto">
          <a:xfrm>
            <a:off x="1922463" y="36893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" name="Rectangle 27"/>
          <p:cNvSpPr>
            <a:spLocks noChangeArrowheads="1"/>
          </p:cNvSpPr>
          <p:nvPr/>
        </p:nvSpPr>
        <p:spPr bwMode="auto">
          <a:xfrm>
            <a:off x="1857375" y="36925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" name="Rectangle 171"/>
          <p:cNvSpPr>
            <a:spLocks noChangeArrowheads="1"/>
          </p:cNvSpPr>
          <p:nvPr/>
        </p:nvSpPr>
        <p:spPr bwMode="auto">
          <a:xfrm>
            <a:off x="1778000" y="3670300"/>
            <a:ext cx="5445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5 hr Roll</a:t>
            </a:r>
          </a:p>
        </p:txBody>
      </p:sp>
      <p:pic>
        <p:nvPicPr>
          <p:cNvPr id="2153" name="Picture 21" descr="cartoon-camera-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24163" y="332105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" name="Rectangle 15" descr="Wide upward diagonal"/>
          <p:cNvSpPr>
            <a:spLocks noChangeArrowheads="1"/>
          </p:cNvSpPr>
          <p:nvPr/>
        </p:nvSpPr>
        <p:spPr bwMode="auto">
          <a:xfrm>
            <a:off x="3175000" y="3694113"/>
            <a:ext cx="222250" cy="42862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" name="Rectangle 27"/>
          <p:cNvSpPr>
            <a:spLocks noChangeArrowheads="1"/>
          </p:cNvSpPr>
          <p:nvPr/>
        </p:nvSpPr>
        <p:spPr bwMode="auto">
          <a:xfrm>
            <a:off x="3109913" y="36972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" name="Rectangle 285"/>
          <p:cNvSpPr>
            <a:spLocks noChangeArrowheads="1"/>
          </p:cNvSpPr>
          <p:nvPr/>
        </p:nvSpPr>
        <p:spPr bwMode="auto">
          <a:xfrm>
            <a:off x="3016250" y="3703638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57" name="Rectangle 15" descr="Wide upward diagonal"/>
          <p:cNvSpPr>
            <a:spLocks noChangeArrowheads="1"/>
          </p:cNvSpPr>
          <p:nvPr/>
        </p:nvSpPr>
        <p:spPr bwMode="auto">
          <a:xfrm>
            <a:off x="4411663" y="3694113"/>
            <a:ext cx="222250" cy="42862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" name="Rectangle 171"/>
          <p:cNvSpPr>
            <a:spLocks noChangeArrowheads="1"/>
          </p:cNvSpPr>
          <p:nvPr/>
        </p:nvSpPr>
        <p:spPr bwMode="auto">
          <a:xfrm>
            <a:off x="4287838" y="3657600"/>
            <a:ext cx="5445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5 hr Roll</a:t>
            </a:r>
          </a:p>
        </p:txBody>
      </p:sp>
      <p:sp>
        <p:nvSpPr>
          <p:cNvPr id="2159" name="Rectangle 17"/>
          <p:cNvSpPr>
            <a:spLocks noChangeAspect="1" noChangeArrowheads="1"/>
          </p:cNvSpPr>
          <p:nvPr/>
        </p:nvSpPr>
        <p:spPr bwMode="auto">
          <a:xfrm>
            <a:off x="4600575" y="3370263"/>
            <a:ext cx="131763" cy="1047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" name="Rectangle 15" descr="Wide upward diagonal"/>
          <p:cNvSpPr>
            <a:spLocks noChangeArrowheads="1"/>
          </p:cNvSpPr>
          <p:nvPr/>
        </p:nvSpPr>
        <p:spPr bwMode="auto">
          <a:xfrm>
            <a:off x="5689600" y="3694113"/>
            <a:ext cx="222250" cy="42862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" name="Rectangle 27"/>
          <p:cNvSpPr>
            <a:spLocks noChangeArrowheads="1"/>
          </p:cNvSpPr>
          <p:nvPr/>
        </p:nvSpPr>
        <p:spPr bwMode="auto">
          <a:xfrm>
            <a:off x="5624513" y="36972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" name="Text Box 472"/>
          <p:cNvSpPr txBox="1">
            <a:spLocks noChangeAspect="1" noChangeArrowheads="1"/>
          </p:cNvSpPr>
          <p:nvPr/>
        </p:nvSpPr>
        <p:spPr bwMode="auto">
          <a:xfrm rot="-5400000">
            <a:off x="4116387" y="3009901"/>
            <a:ext cx="688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Ka Down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endParaRPr lang="en-US" sz="700" b="1">
              <a:solidFill>
                <a:srgbClr val="CC9900"/>
              </a:solidFill>
            </a:endParaRPr>
          </a:p>
        </p:txBody>
      </p:sp>
      <p:sp>
        <p:nvSpPr>
          <p:cNvPr id="2163" name="Text Box 472"/>
          <p:cNvSpPr txBox="1">
            <a:spLocks noChangeAspect="1" noChangeArrowheads="1"/>
          </p:cNvSpPr>
          <p:nvPr/>
        </p:nvSpPr>
        <p:spPr bwMode="auto">
          <a:xfrm rot="-5400000">
            <a:off x="5424487" y="2997201"/>
            <a:ext cx="688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70000"/>
              </a:lnSpc>
            </a:pP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800" b="1">
                <a:solidFill>
                  <a:srgbClr val="0000FF"/>
                </a:solidFill>
              </a:rPr>
              <a:t>Ka Down</a:t>
            </a:r>
            <a:endParaRPr lang="en-US" sz="700" b="1">
              <a:solidFill>
                <a:srgbClr val="CC9900"/>
              </a:solidFill>
            </a:endParaRPr>
          </a:p>
          <a:p>
            <a:pPr>
              <a:lnSpc>
                <a:spcPct val="70000"/>
              </a:lnSpc>
            </a:pPr>
            <a:endParaRPr lang="en-US" sz="700" b="1">
              <a:solidFill>
                <a:srgbClr val="CC9900"/>
              </a:solidFill>
            </a:endParaRPr>
          </a:p>
        </p:txBody>
      </p:sp>
      <p:pic>
        <p:nvPicPr>
          <p:cNvPr id="2164" name="Picture 21" descr="cartoon-camera-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94463" y="3325813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5" name="Rectangle 56"/>
          <p:cNvSpPr>
            <a:spLocks noChangeArrowheads="1"/>
          </p:cNvSpPr>
          <p:nvPr/>
        </p:nvSpPr>
        <p:spPr bwMode="auto">
          <a:xfrm>
            <a:off x="7065963" y="3694113"/>
            <a:ext cx="219075" cy="42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6" name="Rectangle 27"/>
          <p:cNvSpPr>
            <a:spLocks noChangeArrowheads="1"/>
          </p:cNvSpPr>
          <p:nvPr/>
        </p:nvSpPr>
        <p:spPr bwMode="auto">
          <a:xfrm>
            <a:off x="7005638" y="36925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7" name="Group 246"/>
          <p:cNvGrpSpPr>
            <a:grpSpLocks noChangeAspect="1"/>
          </p:cNvGrpSpPr>
          <p:nvPr/>
        </p:nvGrpSpPr>
        <p:grpSpPr bwMode="auto">
          <a:xfrm>
            <a:off x="7064375" y="3743325"/>
            <a:ext cx="204788" cy="122238"/>
            <a:chOff x="1668" y="3061"/>
            <a:chExt cx="132" cy="59"/>
          </a:xfrm>
        </p:grpSpPr>
        <p:sp>
          <p:nvSpPr>
            <p:cNvPr id="2309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10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68" name="Rectangle 27"/>
          <p:cNvSpPr>
            <a:spLocks noChangeArrowheads="1"/>
          </p:cNvSpPr>
          <p:nvPr/>
        </p:nvSpPr>
        <p:spPr bwMode="auto">
          <a:xfrm>
            <a:off x="8262938" y="36925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9" name="Rectangle 57" descr="Wide upward diagonal"/>
          <p:cNvSpPr>
            <a:spLocks noChangeArrowheads="1"/>
          </p:cNvSpPr>
          <p:nvPr/>
        </p:nvSpPr>
        <p:spPr bwMode="auto">
          <a:xfrm>
            <a:off x="8323263" y="3697288"/>
            <a:ext cx="219075" cy="428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170" name="Group 246"/>
          <p:cNvGrpSpPr>
            <a:grpSpLocks noChangeAspect="1"/>
          </p:cNvGrpSpPr>
          <p:nvPr/>
        </p:nvGrpSpPr>
        <p:grpSpPr bwMode="auto">
          <a:xfrm>
            <a:off x="8334375" y="3756025"/>
            <a:ext cx="204788" cy="122238"/>
            <a:chOff x="1668" y="3061"/>
            <a:chExt cx="132" cy="59"/>
          </a:xfrm>
        </p:grpSpPr>
        <p:sp>
          <p:nvSpPr>
            <p:cNvPr id="2307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08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71" name="Rectangle 14"/>
          <p:cNvSpPr>
            <a:spLocks noChangeArrowheads="1"/>
          </p:cNvSpPr>
          <p:nvPr/>
        </p:nvSpPr>
        <p:spPr bwMode="auto">
          <a:xfrm>
            <a:off x="663575" y="4679950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2" name="Rectangle 27"/>
          <p:cNvSpPr>
            <a:spLocks noChangeArrowheads="1"/>
          </p:cNvSpPr>
          <p:nvPr/>
        </p:nvSpPr>
        <p:spPr bwMode="auto">
          <a:xfrm>
            <a:off x="595313" y="46831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" name="Group 246"/>
          <p:cNvGrpSpPr>
            <a:grpSpLocks noChangeAspect="1"/>
          </p:cNvGrpSpPr>
          <p:nvPr/>
        </p:nvGrpSpPr>
        <p:grpSpPr bwMode="auto">
          <a:xfrm>
            <a:off x="688975" y="4708525"/>
            <a:ext cx="204788" cy="122238"/>
            <a:chOff x="1668" y="3061"/>
            <a:chExt cx="132" cy="59"/>
          </a:xfrm>
        </p:grpSpPr>
        <p:sp>
          <p:nvSpPr>
            <p:cNvPr id="2305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06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74" name="Rectangle 15" descr="Wide upward diagonal"/>
          <p:cNvSpPr>
            <a:spLocks noChangeArrowheads="1"/>
          </p:cNvSpPr>
          <p:nvPr/>
        </p:nvSpPr>
        <p:spPr bwMode="auto">
          <a:xfrm>
            <a:off x="1930400" y="46799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5" name="Rectangle 27"/>
          <p:cNvSpPr>
            <a:spLocks noChangeArrowheads="1"/>
          </p:cNvSpPr>
          <p:nvPr/>
        </p:nvSpPr>
        <p:spPr bwMode="auto">
          <a:xfrm>
            <a:off x="1865313" y="46831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" name="Group 246"/>
          <p:cNvGrpSpPr>
            <a:grpSpLocks noChangeAspect="1"/>
          </p:cNvGrpSpPr>
          <p:nvPr/>
        </p:nvGrpSpPr>
        <p:grpSpPr bwMode="auto">
          <a:xfrm>
            <a:off x="1966913" y="4738688"/>
            <a:ext cx="204787" cy="122237"/>
            <a:chOff x="1668" y="3061"/>
            <a:chExt cx="132" cy="59"/>
          </a:xfrm>
        </p:grpSpPr>
        <p:sp>
          <p:nvSpPr>
            <p:cNvPr id="2303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04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77" name="Rectangle 14"/>
          <p:cNvSpPr>
            <a:spLocks noChangeArrowheads="1"/>
          </p:cNvSpPr>
          <p:nvPr/>
        </p:nvSpPr>
        <p:spPr bwMode="auto">
          <a:xfrm>
            <a:off x="3198813" y="4679950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8" name="Rectangle 27"/>
          <p:cNvSpPr>
            <a:spLocks noChangeArrowheads="1"/>
          </p:cNvSpPr>
          <p:nvPr/>
        </p:nvSpPr>
        <p:spPr bwMode="auto">
          <a:xfrm>
            <a:off x="3132138" y="46831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9" name="Group 246"/>
          <p:cNvGrpSpPr>
            <a:grpSpLocks noChangeAspect="1"/>
          </p:cNvGrpSpPr>
          <p:nvPr/>
        </p:nvGrpSpPr>
        <p:grpSpPr bwMode="auto">
          <a:xfrm>
            <a:off x="3259138" y="4729163"/>
            <a:ext cx="204787" cy="122237"/>
            <a:chOff x="1668" y="3061"/>
            <a:chExt cx="132" cy="59"/>
          </a:xfrm>
        </p:grpSpPr>
        <p:sp>
          <p:nvSpPr>
            <p:cNvPr id="2301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02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180" name="Rectangle 15" descr="Wide upward diagonal"/>
          <p:cNvSpPr>
            <a:spLocks noChangeArrowheads="1"/>
          </p:cNvSpPr>
          <p:nvPr/>
        </p:nvSpPr>
        <p:spPr bwMode="auto">
          <a:xfrm>
            <a:off x="4386263" y="46799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" name="Rectangle 27"/>
          <p:cNvSpPr>
            <a:spLocks noChangeArrowheads="1"/>
          </p:cNvSpPr>
          <p:nvPr/>
        </p:nvSpPr>
        <p:spPr bwMode="auto">
          <a:xfrm>
            <a:off x="4321175" y="46831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2" name="Rectangle 14"/>
          <p:cNvSpPr>
            <a:spLocks noChangeArrowheads="1"/>
          </p:cNvSpPr>
          <p:nvPr/>
        </p:nvSpPr>
        <p:spPr bwMode="auto">
          <a:xfrm>
            <a:off x="5581650" y="4675188"/>
            <a:ext cx="219075" cy="428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3" name="Rectangle 27"/>
          <p:cNvSpPr>
            <a:spLocks noChangeArrowheads="1"/>
          </p:cNvSpPr>
          <p:nvPr/>
        </p:nvSpPr>
        <p:spPr bwMode="auto">
          <a:xfrm>
            <a:off x="5514975" y="46783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4" name="Rectangle 285"/>
          <p:cNvSpPr>
            <a:spLocks noChangeArrowheads="1"/>
          </p:cNvSpPr>
          <p:nvPr/>
        </p:nvSpPr>
        <p:spPr bwMode="auto">
          <a:xfrm>
            <a:off x="5391150" y="4668838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85" name="Rectangle 27"/>
          <p:cNvSpPr>
            <a:spLocks noChangeArrowheads="1"/>
          </p:cNvSpPr>
          <p:nvPr/>
        </p:nvSpPr>
        <p:spPr bwMode="auto">
          <a:xfrm>
            <a:off x="6992938" y="46831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6" name="Rectangle 57" descr="Wide upward diagonal"/>
          <p:cNvSpPr>
            <a:spLocks noChangeArrowheads="1"/>
          </p:cNvSpPr>
          <p:nvPr/>
        </p:nvSpPr>
        <p:spPr bwMode="auto">
          <a:xfrm>
            <a:off x="7053263" y="4687888"/>
            <a:ext cx="219075" cy="42862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87" name="Rectangle 285"/>
          <p:cNvSpPr>
            <a:spLocks noChangeArrowheads="1"/>
          </p:cNvSpPr>
          <p:nvPr/>
        </p:nvSpPr>
        <p:spPr bwMode="auto">
          <a:xfrm>
            <a:off x="6872288" y="4706938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88" name="Rectangle 25"/>
          <p:cNvSpPr>
            <a:spLocks noChangeArrowheads="1"/>
          </p:cNvSpPr>
          <p:nvPr/>
        </p:nvSpPr>
        <p:spPr bwMode="auto">
          <a:xfrm>
            <a:off x="7842250" y="4683125"/>
            <a:ext cx="219075" cy="42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9" name="Rectangle 27"/>
          <p:cNvSpPr>
            <a:spLocks noChangeArrowheads="1"/>
          </p:cNvSpPr>
          <p:nvPr/>
        </p:nvSpPr>
        <p:spPr bwMode="auto">
          <a:xfrm>
            <a:off x="7783513" y="46831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0" name="Rectangle 285"/>
          <p:cNvSpPr>
            <a:spLocks noChangeArrowheads="1"/>
          </p:cNvSpPr>
          <p:nvPr/>
        </p:nvSpPr>
        <p:spPr bwMode="auto">
          <a:xfrm>
            <a:off x="7634288" y="4681538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91" name="Rectangle 25"/>
          <p:cNvSpPr>
            <a:spLocks noChangeArrowheads="1"/>
          </p:cNvSpPr>
          <p:nvPr/>
        </p:nvSpPr>
        <p:spPr bwMode="auto">
          <a:xfrm>
            <a:off x="8418513" y="4678363"/>
            <a:ext cx="219075" cy="42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2" name="Rectangle 27"/>
          <p:cNvSpPr>
            <a:spLocks noChangeArrowheads="1"/>
          </p:cNvSpPr>
          <p:nvPr/>
        </p:nvSpPr>
        <p:spPr bwMode="auto">
          <a:xfrm>
            <a:off x="8359775" y="46783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3" name="Rectangle 285"/>
          <p:cNvSpPr>
            <a:spLocks noChangeArrowheads="1"/>
          </p:cNvSpPr>
          <p:nvPr/>
        </p:nvSpPr>
        <p:spPr bwMode="auto">
          <a:xfrm>
            <a:off x="8251825" y="4676775"/>
            <a:ext cx="5699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194" name="Rectangle 25"/>
          <p:cNvSpPr>
            <a:spLocks noChangeArrowheads="1"/>
          </p:cNvSpPr>
          <p:nvPr/>
        </p:nvSpPr>
        <p:spPr bwMode="auto">
          <a:xfrm>
            <a:off x="409575" y="5602288"/>
            <a:ext cx="219075" cy="42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5" name="Rectangle 17" descr="Wide upward diagonal"/>
          <p:cNvSpPr>
            <a:spLocks noChangeArrowheads="1"/>
          </p:cNvSpPr>
          <p:nvPr/>
        </p:nvSpPr>
        <p:spPr bwMode="auto">
          <a:xfrm>
            <a:off x="1057275" y="5595938"/>
            <a:ext cx="219075" cy="42862"/>
          </a:xfrm>
          <a:prstGeom prst="rect">
            <a:avLst/>
          </a:prstGeom>
          <a:pattFill prst="wdUpDiag">
            <a:fgClr>
              <a:srgbClr val="99C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6" name="AutoShape 41"/>
          <p:cNvSpPr>
            <a:spLocks noChangeArrowheads="1"/>
          </p:cNvSpPr>
          <p:nvPr/>
        </p:nvSpPr>
        <p:spPr bwMode="auto">
          <a:xfrm>
            <a:off x="1158875" y="5257800"/>
            <a:ext cx="93663" cy="1079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7" name="Rectangle 171"/>
          <p:cNvSpPr>
            <a:spLocks noChangeArrowheads="1"/>
          </p:cNvSpPr>
          <p:nvPr/>
        </p:nvSpPr>
        <p:spPr bwMode="auto">
          <a:xfrm>
            <a:off x="944563" y="5570538"/>
            <a:ext cx="542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4 hr Roll</a:t>
            </a:r>
          </a:p>
        </p:txBody>
      </p:sp>
      <p:sp>
        <p:nvSpPr>
          <p:cNvPr id="2198" name="Rectangle 171"/>
          <p:cNvSpPr>
            <a:spLocks noChangeArrowheads="1"/>
          </p:cNvSpPr>
          <p:nvPr/>
        </p:nvSpPr>
        <p:spPr bwMode="auto">
          <a:xfrm>
            <a:off x="284163" y="5588000"/>
            <a:ext cx="542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4 hr Roll</a:t>
            </a:r>
          </a:p>
        </p:txBody>
      </p:sp>
      <p:sp>
        <p:nvSpPr>
          <p:cNvPr id="2199" name="Rectangle 17" descr="Wide upward diagonal"/>
          <p:cNvSpPr>
            <a:spLocks noChangeArrowheads="1"/>
          </p:cNvSpPr>
          <p:nvPr/>
        </p:nvSpPr>
        <p:spPr bwMode="auto">
          <a:xfrm>
            <a:off x="1674813" y="5588000"/>
            <a:ext cx="219075" cy="42863"/>
          </a:xfrm>
          <a:prstGeom prst="rect">
            <a:avLst/>
          </a:prstGeom>
          <a:pattFill prst="wdUpDiag">
            <a:fgClr>
              <a:srgbClr val="99C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0" name="Rectangle 27"/>
          <p:cNvSpPr>
            <a:spLocks noChangeArrowheads="1"/>
          </p:cNvSpPr>
          <p:nvPr/>
        </p:nvSpPr>
        <p:spPr bwMode="auto">
          <a:xfrm>
            <a:off x="1608138" y="55895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" name="Rectangle 285"/>
          <p:cNvSpPr>
            <a:spLocks noChangeArrowheads="1"/>
          </p:cNvSpPr>
          <p:nvPr/>
        </p:nvSpPr>
        <p:spPr bwMode="auto">
          <a:xfrm>
            <a:off x="1525588" y="5588000"/>
            <a:ext cx="568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Roll/SRU</a:t>
            </a:r>
          </a:p>
        </p:txBody>
      </p:sp>
      <p:sp>
        <p:nvSpPr>
          <p:cNvPr id="2202" name="Rectangle 16"/>
          <p:cNvSpPr>
            <a:spLocks noChangeArrowheads="1"/>
          </p:cNvSpPr>
          <p:nvPr/>
        </p:nvSpPr>
        <p:spPr bwMode="auto">
          <a:xfrm>
            <a:off x="2649538" y="5600700"/>
            <a:ext cx="219075" cy="428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3" name="Rectangle 27"/>
          <p:cNvSpPr>
            <a:spLocks noChangeArrowheads="1"/>
          </p:cNvSpPr>
          <p:nvPr/>
        </p:nvSpPr>
        <p:spPr bwMode="auto">
          <a:xfrm>
            <a:off x="2593975" y="55975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4" name="Group 246"/>
          <p:cNvGrpSpPr>
            <a:grpSpLocks noChangeAspect="1"/>
          </p:cNvGrpSpPr>
          <p:nvPr/>
        </p:nvGrpSpPr>
        <p:grpSpPr bwMode="auto">
          <a:xfrm>
            <a:off x="2652713" y="5643563"/>
            <a:ext cx="204787" cy="122237"/>
            <a:chOff x="1668" y="3061"/>
            <a:chExt cx="132" cy="59"/>
          </a:xfrm>
        </p:grpSpPr>
        <p:sp>
          <p:nvSpPr>
            <p:cNvPr id="2299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300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205" name="Rectangle 15" descr="Wide upward diagonal"/>
          <p:cNvSpPr>
            <a:spLocks noChangeArrowheads="1"/>
          </p:cNvSpPr>
          <p:nvPr/>
        </p:nvSpPr>
        <p:spPr bwMode="auto">
          <a:xfrm>
            <a:off x="3802063" y="5603875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6" name="Rectangle 27"/>
          <p:cNvSpPr>
            <a:spLocks noChangeArrowheads="1"/>
          </p:cNvSpPr>
          <p:nvPr/>
        </p:nvSpPr>
        <p:spPr bwMode="auto">
          <a:xfrm>
            <a:off x="3736975" y="56054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7" name="Group 246"/>
          <p:cNvGrpSpPr>
            <a:grpSpLocks noChangeAspect="1"/>
          </p:cNvGrpSpPr>
          <p:nvPr/>
        </p:nvGrpSpPr>
        <p:grpSpPr bwMode="auto">
          <a:xfrm>
            <a:off x="3808413" y="5653088"/>
            <a:ext cx="204787" cy="122237"/>
            <a:chOff x="1668" y="3061"/>
            <a:chExt cx="132" cy="59"/>
          </a:xfrm>
        </p:grpSpPr>
        <p:sp>
          <p:nvSpPr>
            <p:cNvPr id="2297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298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208" name="Rectangle 25"/>
          <p:cNvSpPr>
            <a:spLocks noChangeArrowheads="1"/>
          </p:cNvSpPr>
          <p:nvPr/>
        </p:nvSpPr>
        <p:spPr bwMode="auto">
          <a:xfrm>
            <a:off x="4781550" y="5592763"/>
            <a:ext cx="219075" cy="42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9" name="Rectangle 27"/>
          <p:cNvSpPr>
            <a:spLocks noChangeArrowheads="1"/>
          </p:cNvSpPr>
          <p:nvPr/>
        </p:nvSpPr>
        <p:spPr bwMode="auto">
          <a:xfrm>
            <a:off x="4719638" y="55927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0" name="Group 246"/>
          <p:cNvGrpSpPr>
            <a:grpSpLocks noChangeAspect="1"/>
          </p:cNvGrpSpPr>
          <p:nvPr/>
        </p:nvGrpSpPr>
        <p:grpSpPr bwMode="auto">
          <a:xfrm>
            <a:off x="4795838" y="5640388"/>
            <a:ext cx="204787" cy="122237"/>
            <a:chOff x="1668" y="3061"/>
            <a:chExt cx="132" cy="59"/>
          </a:xfrm>
        </p:grpSpPr>
        <p:sp>
          <p:nvSpPr>
            <p:cNvPr id="2295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296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pic>
        <p:nvPicPr>
          <p:cNvPr id="2211" name="Picture 21" descr="cartoon-camera-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0025" y="5230813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" name="Rectangle 15" descr="Wide upward diagonal"/>
          <p:cNvSpPr>
            <a:spLocks noChangeArrowheads="1"/>
          </p:cNvSpPr>
          <p:nvPr/>
        </p:nvSpPr>
        <p:spPr bwMode="auto">
          <a:xfrm>
            <a:off x="5689600" y="55943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3" name="Rectangle 27"/>
          <p:cNvSpPr>
            <a:spLocks noChangeArrowheads="1"/>
          </p:cNvSpPr>
          <p:nvPr/>
        </p:nvSpPr>
        <p:spPr bwMode="auto">
          <a:xfrm>
            <a:off x="5624513" y="55975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4" name="Group 246"/>
          <p:cNvGrpSpPr>
            <a:grpSpLocks noChangeAspect="1"/>
          </p:cNvGrpSpPr>
          <p:nvPr/>
        </p:nvGrpSpPr>
        <p:grpSpPr bwMode="auto">
          <a:xfrm>
            <a:off x="5649913" y="5635625"/>
            <a:ext cx="204787" cy="122238"/>
            <a:chOff x="1668" y="3061"/>
            <a:chExt cx="132" cy="59"/>
          </a:xfrm>
        </p:grpSpPr>
        <p:sp>
          <p:nvSpPr>
            <p:cNvPr id="2293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294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215" name="Rectangle 14"/>
          <p:cNvSpPr>
            <a:spLocks noChangeArrowheads="1"/>
          </p:cNvSpPr>
          <p:nvPr/>
        </p:nvSpPr>
        <p:spPr bwMode="auto">
          <a:xfrm>
            <a:off x="6340475" y="5597525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6" name="Rectangle 27"/>
          <p:cNvSpPr>
            <a:spLocks noChangeArrowheads="1"/>
          </p:cNvSpPr>
          <p:nvPr/>
        </p:nvSpPr>
        <p:spPr bwMode="auto">
          <a:xfrm>
            <a:off x="6272213" y="56022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7" name="Group 246"/>
          <p:cNvGrpSpPr>
            <a:grpSpLocks noChangeAspect="1"/>
          </p:cNvGrpSpPr>
          <p:nvPr/>
        </p:nvGrpSpPr>
        <p:grpSpPr bwMode="auto">
          <a:xfrm>
            <a:off x="6348413" y="5643563"/>
            <a:ext cx="204787" cy="122237"/>
            <a:chOff x="1668" y="3061"/>
            <a:chExt cx="132" cy="59"/>
          </a:xfrm>
        </p:grpSpPr>
        <p:sp>
          <p:nvSpPr>
            <p:cNvPr id="2291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292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218" name="Rectangle 14"/>
          <p:cNvSpPr>
            <a:spLocks noChangeArrowheads="1"/>
          </p:cNvSpPr>
          <p:nvPr/>
        </p:nvSpPr>
        <p:spPr bwMode="auto">
          <a:xfrm>
            <a:off x="6889750" y="5594350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" name="Group 246"/>
          <p:cNvGrpSpPr>
            <a:grpSpLocks noChangeAspect="1"/>
          </p:cNvGrpSpPr>
          <p:nvPr/>
        </p:nvGrpSpPr>
        <p:grpSpPr bwMode="auto">
          <a:xfrm>
            <a:off x="6899275" y="5640388"/>
            <a:ext cx="204788" cy="122237"/>
            <a:chOff x="1668" y="3061"/>
            <a:chExt cx="132" cy="59"/>
          </a:xfrm>
        </p:grpSpPr>
        <p:sp>
          <p:nvSpPr>
            <p:cNvPr id="2289" name="Text Box 247"/>
            <p:cNvSpPr txBox="1">
              <a:spLocks noChangeAspect="1" noChangeArrowheads="1"/>
            </p:cNvSpPr>
            <p:nvPr/>
          </p:nvSpPr>
          <p:spPr bwMode="auto">
            <a:xfrm>
              <a:off x="1668" y="3061"/>
              <a:ext cx="13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/>
              <a:r>
                <a:rPr lang="en-US" sz="800" b="1"/>
                <a:t>R</a:t>
              </a:r>
            </a:p>
          </p:txBody>
        </p:sp>
        <p:sp>
          <p:nvSpPr>
            <p:cNvPr id="2290" name="Line 248"/>
            <p:cNvSpPr>
              <a:spLocks noChangeAspect="1" noChangeShapeType="1"/>
            </p:cNvSpPr>
            <p:nvPr/>
          </p:nvSpPr>
          <p:spPr bwMode="auto">
            <a:xfrm flipH="1">
              <a:off x="1718" y="3065"/>
              <a:ext cx="41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2220" name="AutoShape 41"/>
          <p:cNvSpPr>
            <a:spLocks noChangeArrowheads="1"/>
          </p:cNvSpPr>
          <p:nvPr/>
        </p:nvSpPr>
        <p:spPr bwMode="auto">
          <a:xfrm>
            <a:off x="7618413" y="5262563"/>
            <a:ext cx="93662" cy="10795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1" name="Rectangle 15" descr="Wide upward diagonal"/>
          <p:cNvSpPr>
            <a:spLocks noChangeArrowheads="1"/>
          </p:cNvSpPr>
          <p:nvPr/>
        </p:nvSpPr>
        <p:spPr bwMode="auto">
          <a:xfrm>
            <a:off x="7513638" y="55943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" name="Rectangle 14"/>
          <p:cNvSpPr>
            <a:spLocks noChangeArrowheads="1"/>
          </p:cNvSpPr>
          <p:nvPr/>
        </p:nvSpPr>
        <p:spPr bwMode="auto">
          <a:xfrm>
            <a:off x="8782050" y="5597525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3" name="Rectangle 27"/>
          <p:cNvSpPr>
            <a:spLocks noChangeArrowheads="1"/>
          </p:cNvSpPr>
          <p:nvPr/>
        </p:nvSpPr>
        <p:spPr bwMode="auto">
          <a:xfrm>
            <a:off x="8715375" y="5602288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4" name="Rectangle 14"/>
          <p:cNvSpPr>
            <a:spLocks noChangeArrowheads="1"/>
          </p:cNvSpPr>
          <p:nvPr/>
        </p:nvSpPr>
        <p:spPr bwMode="auto">
          <a:xfrm>
            <a:off x="608013" y="6508750"/>
            <a:ext cx="219075" cy="428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5" name="Rectangle 27"/>
          <p:cNvSpPr>
            <a:spLocks noChangeArrowheads="1"/>
          </p:cNvSpPr>
          <p:nvPr/>
        </p:nvSpPr>
        <p:spPr bwMode="auto">
          <a:xfrm>
            <a:off x="541338" y="65119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6" name="Rectangle 15" descr="Wide upward diagonal"/>
          <p:cNvSpPr>
            <a:spLocks noChangeArrowheads="1"/>
          </p:cNvSpPr>
          <p:nvPr/>
        </p:nvSpPr>
        <p:spPr bwMode="auto">
          <a:xfrm>
            <a:off x="3954463" y="5756275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7" name="Rectangle 27"/>
          <p:cNvSpPr>
            <a:spLocks noChangeArrowheads="1"/>
          </p:cNvSpPr>
          <p:nvPr/>
        </p:nvSpPr>
        <p:spPr bwMode="auto">
          <a:xfrm>
            <a:off x="3889375" y="5757863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8" name="Rectangle 15" descr="Wide upward diagonal"/>
          <p:cNvSpPr>
            <a:spLocks noChangeArrowheads="1"/>
          </p:cNvSpPr>
          <p:nvPr/>
        </p:nvSpPr>
        <p:spPr bwMode="auto">
          <a:xfrm>
            <a:off x="1265238" y="6508750"/>
            <a:ext cx="222250" cy="42863"/>
          </a:xfrm>
          <a:prstGeom prst="rect">
            <a:avLst/>
          </a:prstGeom>
          <a:pattFill prst="wdUp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9" name="Rectangle 27"/>
          <p:cNvSpPr>
            <a:spLocks noChangeArrowheads="1"/>
          </p:cNvSpPr>
          <p:nvPr/>
        </p:nvSpPr>
        <p:spPr bwMode="auto">
          <a:xfrm>
            <a:off x="1201738" y="6511925"/>
            <a:ext cx="60325" cy="44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0" name="Group 36"/>
          <p:cNvGrpSpPr>
            <a:grpSpLocks/>
          </p:cNvGrpSpPr>
          <p:nvPr/>
        </p:nvGrpSpPr>
        <p:grpSpPr bwMode="auto">
          <a:xfrm>
            <a:off x="1155700" y="6432550"/>
            <a:ext cx="150813" cy="173038"/>
            <a:chOff x="4120" y="2110"/>
            <a:chExt cx="95" cy="109"/>
          </a:xfrm>
        </p:grpSpPr>
        <p:sp>
          <p:nvSpPr>
            <p:cNvPr id="2286" name="Line 37"/>
            <p:cNvSpPr>
              <a:spLocks noChangeShapeType="1"/>
            </p:cNvSpPr>
            <p:nvPr/>
          </p:nvSpPr>
          <p:spPr bwMode="auto">
            <a:xfrm flipV="1">
              <a:off x="4120" y="2162"/>
              <a:ext cx="4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Line 38"/>
            <p:cNvSpPr>
              <a:spLocks noChangeShapeType="1"/>
            </p:cNvSpPr>
            <p:nvPr/>
          </p:nvSpPr>
          <p:spPr bwMode="auto">
            <a:xfrm flipV="1">
              <a:off x="4172" y="2110"/>
              <a:ext cx="43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Line 39"/>
            <p:cNvSpPr>
              <a:spLocks noChangeShapeType="1"/>
            </p:cNvSpPr>
            <p:nvPr/>
          </p:nvSpPr>
          <p:spPr bwMode="auto">
            <a:xfrm>
              <a:off x="4164" y="2160"/>
              <a:ext cx="5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" name="5-Point Star 252"/>
          <p:cNvSpPr/>
          <p:nvPr/>
        </p:nvSpPr>
        <p:spPr>
          <a:xfrm>
            <a:off x="3868738" y="1066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5-Point Star 253"/>
          <p:cNvSpPr/>
          <p:nvPr/>
        </p:nvSpPr>
        <p:spPr>
          <a:xfrm>
            <a:off x="6248400" y="1066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5" name="5-Point Star 254"/>
          <p:cNvSpPr/>
          <p:nvPr/>
        </p:nvSpPr>
        <p:spPr>
          <a:xfrm>
            <a:off x="8229600" y="1066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5-Point Star 255"/>
          <p:cNvSpPr/>
          <p:nvPr/>
        </p:nvSpPr>
        <p:spPr>
          <a:xfrm>
            <a:off x="76200" y="2133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7" name="5-Point Star 256"/>
          <p:cNvSpPr/>
          <p:nvPr/>
        </p:nvSpPr>
        <p:spPr>
          <a:xfrm>
            <a:off x="1371600" y="2133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" name="5-Point Star 257"/>
          <p:cNvSpPr/>
          <p:nvPr/>
        </p:nvSpPr>
        <p:spPr>
          <a:xfrm>
            <a:off x="3962400" y="2133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" name="5-Point Star 258"/>
          <p:cNvSpPr/>
          <p:nvPr/>
        </p:nvSpPr>
        <p:spPr>
          <a:xfrm>
            <a:off x="6781800" y="21336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" name="5-Point Star 259"/>
          <p:cNvSpPr/>
          <p:nvPr/>
        </p:nvSpPr>
        <p:spPr>
          <a:xfrm>
            <a:off x="5486400" y="31242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1" name="5-Point Star 260"/>
          <p:cNvSpPr/>
          <p:nvPr/>
        </p:nvSpPr>
        <p:spPr>
          <a:xfrm>
            <a:off x="6858000" y="31242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" name="5-Point Star 261"/>
          <p:cNvSpPr/>
          <p:nvPr/>
        </p:nvSpPr>
        <p:spPr>
          <a:xfrm>
            <a:off x="4191000" y="4114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3" name="5-Point Star 262"/>
          <p:cNvSpPr/>
          <p:nvPr/>
        </p:nvSpPr>
        <p:spPr>
          <a:xfrm>
            <a:off x="6858000" y="4114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4" name="5-Point Star 263"/>
          <p:cNvSpPr/>
          <p:nvPr/>
        </p:nvSpPr>
        <p:spPr>
          <a:xfrm>
            <a:off x="381000" y="49530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5" name="5-Point Star 264"/>
          <p:cNvSpPr/>
          <p:nvPr/>
        </p:nvSpPr>
        <p:spPr>
          <a:xfrm>
            <a:off x="990600" y="49530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" name="5-Point Star 265"/>
          <p:cNvSpPr/>
          <p:nvPr/>
        </p:nvSpPr>
        <p:spPr>
          <a:xfrm>
            <a:off x="8534400" y="49530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9" name="Straight Connector 268"/>
          <p:cNvCxnSpPr>
            <a:stCxn id="253" idx="4"/>
            <a:endCxn id="254" idx="1"/>
          </p:cNvCxnSpPr>
          <p:nvPr/>
        </p:nvCxnSpPr>
        <p:spPr>
          <a:xfrm>
            <a:off x="4249738" y="1182688"/>
            <a:ext cx="19986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54" idx="4"/>
            <a:endCxn id="255" idx="1"/>
          </p:cNvCxnSpPr>
          <p:nvPr/>
        </p:nvCxnSpPr>
        <p:spPr>
          <a:xfrm>
            <a:off x="6629400" y="1182688"/>
            <a:ext cx="16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55" idx="4"/>
            <a:endCxn id="277" idx="1"/>
          </p:cNvCxnSpPr>
          <p:nvPr/>
        </p:nvCxnSpPr>
        <p:spPr>
          <a:xfrm>
            <a:off x="8610600" y="1182688"/>
            <a:ext cx="465138" cy="11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5-Point Star 276"/>
          <p:cNvSpPr/>
          <p:nvPr/>
        </p:nvSpPr>
        <p:spPr>
          <a:xfrm>
            <a:off x="9075738" y="1135063"/>
            <a:ext cx="46037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9" name="Straight Connector 278"/>
          <p:cNvCxnSpPr>
            <a:stCxn id="256" idx="4"/>
            <a:endCxn id="257" idx="1"/>
          </p:cNvCxnSpPr>
          <p:nvPr/>
        </p:nvCxnSpPr>
        <p:spPr>
          <a:xfrm>
            <a:off x="457200" y="2249488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stCxn id="257" idx="4"/>
            <a:endCxn id="258" idx="1"/>
          </p:cNvCxnSpPr>
          <p:nvPr/>
        </p:nvCxnSpPr>
        <p:spPr>
          <a:xfrm>
            <a:off x="1752600" y="2249488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58" idx="4"/>
            <a:endCxn id="259" idx="1"/>
          </p:cNvCxnSpPr>
          <p:nvPr/>
        </p:nvCxnSpPr>
        <p:spPr>
          <a:xfrm>
            <a:off x="4343400" y="2249488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5-Point Star 288"/>
          <p:cNvSpPr/>
          <p:nvPr/>
        </p:nvSpPr>
        <p:spPr>
          <a:xfrm>
            <a:off x="9067800" y="2257425"/>
            <a:ext cx="46038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0" name="Straight Connector 289"/>
          <p:cNvCxnSpPr>
            <a:stCxn id="259" idx="4"/>
            <a:endCxn id="289" idx="0"/>
          </p:cNvCxnSpPr>
          <p:nvPr/>
        </p:nvCxnSpPr>
        <p:spPr>
          <a:xfrm>
            <a:off x="7162800" y="2249488"/>
            <a:ext cx="1927225" cy="79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5-Point Star 292"/>
          <p:cNvSpPr/>
          <p:nvPr/>
        </p:nvSpPr>
        <p:spPr>
          <a:xfrm>
            <a:off x="0" y="3276600"/>
            <a:ext cx="46038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4" name="Straight Connector 293"/>
          <p:cNvCxnSpPr>
            <a:stCxn id="293" idx="0"/>
            <a:endCxn id="260" idx="1"/>
          </p:cNvCxnSpPr>
          <p:nvPr/>
        </p:nvCxnSpPr>
        <p:spPr>
          <a:xfrm rot="5400000" flipH="1" flipV="1">
            <a:off x="2736057" y="526256"/>
            <a:ext cx="36512" cy="5464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60" idx="4"/>
            <a:endCxn id="261" idx="1"/>
          </p:cNvCxnSpPr>
          <p:nvPr/>
        </p:nvCxnSpPr>
        <p:spPr>
          <a:xfrm>
            <a:off x="5867400" y="3240088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302" idx="1"/>
            <a:endCxn id="261" idx="4"/>
          </p:cNvCxnSpPr>
          <p:nvPr/>
        </p:nvCxnSpPr>
        <p:spPr>
          <a:xfrm rot="10800000">
            <a:off x="7239000" y="3240088"/>
            <a:ext cx="1828800" cy="11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5-Point Star 301"/>
          <p:cNvSpPr/>
          <p:nvPr/>
        </p:nvSpPr>
        <p:spPr>
          <a:xfrm>
            <a:off x="9067800" y="3192463"/>
            <a:ext cx="46038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4" name="5-Point Star 303"/>
          <p:cNvSpPr/>
          <p:nvPr/>
        </p:nvSpPr>
        <p:spPr>
          <a:xfrm>
            <a:off x="9097963" y="4175125"/>
            <a:ext cx="46037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5" name="5-Point Star 304"/>
          <p:cNvSpPr/>
          <p:nvPr/>
        </p:nvSpPr>
        <p:spPr>
          <a:xfrm>
            <a:off x="152400" y="4191000"/>
            <a:ext cx="46038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6" name="Straight Connector 305"/>
          <p:cNvCxnSpPr>
            <a:stCxn id="305" idx="1"/>
            <a:endCxn id="262" idx="1"/>
          </p:cNvCxnSpPr>
          <p:nvPr/>
        </p:nvCxnSpPr>
        <p:spPr>
          <a:xfrm rot="10800000" flipH="1">
            <a:off x="152400" y="4230688"/>
            <a:ext cx="4038600" cy="19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stCxn id="263" idx="1"/>
            <a:endCxn id="262" idx="4"/>
          </p:cNvCxnSpPr>
          <p:nvPr/>
        </p:nvCxnSpPr>
        <p:spPr>
          <a:xfrm rot="10800000">
            <a:off x="4572000" y="4230688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263" idx="4"/>
            <a:endCxn id="304" idx="1"/>
          </p:cNvCxnSpPr>
          <p:nvPr/>
        </p:nvCxnSpPr>
        <p:spPr>
          <a:xfrm>
            <a:off x="7239000" y="4230688"/>
            <a:ext cx="1858963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5-Point Star 314"/>
          <p:cNvSpPr/>
          <p:nvPr/>
        </p:nvSpPr>
        <p:spPr>
          <a:xfrm>
            <a:off x="0" y="5010150"/>
            <a:ext cx="46038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6" name="5-Point Star 315"/>
          <p:cNvSpPr/>
          <p:nvPr/>
        </p:nvSpPr>
        <p:spPr>
          <a:xfrm>
            <a:off x="0" y="5927725"/>
            <a:ext cx="46038" cy="152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7" name="Straight Connector 316"/>
          <p:cNvCxnSpPr>
            <a:stCxn id="315" idx="4"/>
            <a:endCxn id="264" idx="1"/>
          </p:cNvCxnSpPr>
          <p:nvPr/>
        </p:nvCxnSpPr>
        <p:spPr>
          <a:xfrm>
            <a:off x="46038" y="5068888"/>
            <a:ext cx="3349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265" idx="1"/>
            <a:endCxn id="264" idx="4"/>
          </p:cNvCxnSpPr>
          <p:nvPr/>
        </p:nvCxnSpPr>
        <p:spPr>
          <a:xfrm rot="10800000">
            <a:off x="762000" y="5068888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265" idx="4"/>
            <a:endCxn id="266" idx="1"/>
          </p:cNvCxnSpPr>
          <p:nvPr/>
        </p:nvCxnSpPr>
        <p:spPr>
          <a:xfrm>
            <a:off x="1371600" y="5068888"/>
            <a:ext cx="716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stCxn id="316" idx="4"/>
          </p:cNvCxnSpPr>
          <p:nvPr/>
        </p:nvCxnSpPr>
        <p:spPr>
          <a:xfrm flipV="1">
            <a:off x="46038" y="5983288"/>
            <a:ext cx="1173162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0" name="TextBox 332"/>
          <p:cNvSpPr txBox="1">
            <a:spLocks noChangeArrowheads="1"/>
          </p:cNvSpPr>
          <p:nvPr/>
        </p:nvSpPr>
        <p:spPr bwMode="auto">
          <a:xfrm>
            <a:off x="5105400" y="838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271" name="TextBox 333"/>
          <p:cNvSpPr txBox="1">
            <a:spLocks noChangeArrowheads="1"/>
          </p:cNvSpPr>
          <p:nvPr/>
        </p:nvSpPr>
        <p:spPr bwMode="auto">
          <a:xfrm>
            <a:off x="6934200" y="838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272" name="TextBox 334"/>
          <p:cNvSpPr txBox="1">
            <a:spLocks noChangeArrowheads="1"/>
          </p:cNvSpPr>
          <p:nvPr/>
        </p:nvSpPr>
        <p:spPr bwMode="auto">
          <a:xfrm>
            <a:off x="8831263" y="85407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2273" name="TextBox 335"/>
          <p:cNvSpPr txBox="1">
            <a:spLocks noChangeArrowheads="1"/>
          </p:cNvSpPr>
          <p:nvPr/>
        </p:nvSpPr>
        <p:spPr bwMode="auto">
          <a:xfrm>
            <a:off x="762000" y="1981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2274" name="TextBox 336"/>
          <p:cNvSpPr txBox="1">
            <a:spLocks noChangeArrowheads="1"/>
          </p:cNvSpPr>
          <p:nvPr/>
        </p:nvSpPr>
        <p:spPr bwMode="auto">
          <a:xfrm>
            <a:off x="2286000" y="1981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2275" name="TextBox 337"/>
          <p:cNvSpPr txBox="1">
            <a:spLocks noChangeArrowheads="1"/>
          </p:cNvSpPr>
          <p:nvPr/>
        </p:nvSpPr>
        <p:spPr bwMode="auto">
          <a:xfrm>
            <a:off x="5334000" y="1981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2276" name="TextBox 338"/>
          <p:cNvSpPr txBox="1">
            <a:spLocks noChangeArrowheads="1"/>
          </p:cNvSpPr>
          <p:nvPr/>
        </p:nvSpPr>
        <p:spPr bwMode="auto">
          <a:xfrm>
            <a:off x="7924800" y="1981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2277" name="TextBox 339"/>
          <p:cNvSpPr txBox="1">
            <a:spLocks noChangeArrowheads="1"/>
          </p:cNvSpPr>
          <p:nvPr/>
        </p:nvSpPr>
        <p:spPr bwMode="auto">
          <a:xfrm>
            <a:off x="6248400" y="2895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2278" name="TextBox 340"/>
          <p:cNvSpPr txBox="1">
            <a:spLocks noChangeArrowheads="1"/>
          </p:cNvSpPr>
          <p:nvPr/>
        </p:nvSpPr>
        <p:spPr bwMode="auto">
          <a:xfrm>
            <a:off x="8077200" y="2971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9</a:t>
            </a:r>
          </a:p>
        </p:txBody>
      </p:sp>
      <p:sp>
        <p:nvSpPr>
          <p:cNvPr id="2279" name="TextBox 341"/>
          <p:cNvSpPr txBox="1">
            <a:spLocks noChangeArrowheads="1"/>
          </p:cNvSpPr>
          <p:nvPr/>
        </p:nvSpPr>
        <p:spPr bwMode="auto">
          <a:xfrm>
            <a:off x="5486400" y="3962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2280" name="TextBox 342"/>
          <p:cNvSpPr txBox="1">
            <a:spLocks noChangeArrowheads="1"/>
          </p:cNvSpPr>
          <p:nvPr/>
        </p:nvSpPr>
        <p:spPr bwMode="auto">
          <a:xfrm>
            <a:off x="8001000" y="39624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11</a:t>
            </a:r>
          </a:p>
        </p:txBody>
      </p:sp>
      <p:sp>
        <p:nvSpPr>
          <p:cNvPr id="2281" name="TextBox 343"/>
          <p:cNvSpPr txBox="1">
            <a:spLocks noChangeArrowheads="1"/>
          </p:cNvSpPr>
          <p:nvPr/>
        </p:nvSpPr>
        <p:spPr bwMode="auto">
          <a:xfrm>
            <a:off x="685800" y="4800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</a:t>
            </a:r>
          </a:p>
        </p:txBody>
      </p:sp>
      <p:sp>
        <p:nvSpPr>
          <p:cNvPr id="2282" name="TextBox 344"/>
          <p:cNvSpPr txBox="1">
            <a:spLocks noChangeArrowheads="1"/>
          </p:cNvSpPr>
          <p:nvPr/>
        </p:nvSpPr>
        <p:spPr bwMode="auto">
          <a:xfrm>
            <a:off x="4800600" y="4800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14</a:t>
            </a:r>
          </a:p>
        </p:txBody>
      </p:sp>
      <p:sp>
        <p:nvSpPr>
          <p:cNvPr id="2283" name="TextBox 345"/>
          <p:cNvSpPr txBox="1">
            <a:spLocks noChangeArrowheads="1"/>
          </p:cNvSpPr>
          <p:nvPr/>
        </p:nvSpPr>
        <p:spPr bwMode="auto">
          <a:xfrm>
            <a:off x="533400" y="5715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15</a:t>
            </a:r>
          </a:p>
        </p:txBody>
      </p:sp>
      <p:sp>
        <p:nvSpPr>
          <p:cNvPr id="347" name="5-Point Star 346"/>
          <p:cNvSpPr/>
          <p:nvPr/>
        </p:nvSpPr>
        <p:spPr>
          <a:xfrm>
            <a:off x="2133600" y="49530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5" name="TextBox 347"/>
          <p:cNvSpPr txBox="1">
            <a:spLocks noChangeArrowheads="1"/>
          </p:cNvSpPr>
          <p:nvPr/>
        </p:nvSpPr>
        <p:spPr bwMode="auto">
          <a:xfrm>
            <a:off x="1524000" y="4800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8: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altLang="ko-KR" dirty="0">
              <a:ea typeface="굴림" pitchFamily="-106" charset="-127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214</a:t>
            </a:r>
            <a:endParaRPr lang="en-US" sz="120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696200" y="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216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8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084"/>
            <a:ext cx="8751888" cy="6563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7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pitchFamily="-106" charset="-127"/>
              </a:rPr>
              <a:t>Segment 9: optimal bias solution: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217</a:t>
            </a:r>
            <a:endParaRPr lang="en-US" sz="120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696200" y="76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226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9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pitchFamily="-106" charset="-127"/>
              </a:rPr>
              <a:t>Segment 10: optimal starting solution 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226</a:t>
            </a:r>
            <a:endParaRPr lang="en-US" sz="120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696200" y="1809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230</a:t>
            </a:r>
            <a:endParaRPr lang="en-US" sz="1200"/>
          </a:p>
        </p:txBody>
      </p:sp>
      <p:pic>
        <p:nvPicPr>
          <p:cNvPr id="2" name="Picture 2" descr="C:\Documents and Settings\emilye\My Documents\Cassini\S69\PSIV\rbot\rbot_10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88867" cy="621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pitchFamily="-106" charset="-127"/>
              </a:rPr>
              <a:t>Segment 11: optimal starting solution 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230</a:t>
            </a:r>
            <a:endParaRPr lang="en-US" sz="120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696200" y="1809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234</a:t>
            </a:r>
            <a:endParaRPr lang="en-US" sz="1200"/>
          </a:p>
        </p:txBody>
      </p:sp>
      <p:pic>
        <p:nvPicPr>
          <p:cNvPr id="2" name="Picture 2" descr="C:\Documents and Settings\emilye\My Documents\Cassini\S69\PSIV\rbot\rbot_11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3212"/>
            <a:ext cx="8739717" cy="655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v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12: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234</a:t>
            </a:r>
            <a:endParaRPr lang="en-US" sz="12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96200" y="1809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235</a:t>
            </a:r>
            <a:endParaRPr lang="en-US" sz="1200"/>
          </a:p>
        </p:txBody>
      </p:sp>
      <p:pic>
        <p:nvPicPr>
          <p:cNvPr id="2" name="Picture 2" descr="C:\Documents and Settings\emilye\My Documents\Cassini\S69\PSIV\rbot\rbot_12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17" y="457200"/>
            <a:ext cx="8202083" cy="61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13: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235</a:t>
            </a:r>
            <a:endParaRPr lang="en-US" sz="120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696200" y="76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237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13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7259"/>
            <a:ext cx="8747654" cy="656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pitchFamily="-106" charset="-127"/>
              </a:rPr>
              <a:t>Segment 14: optimal starting solution 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237</a:t>
            </a:r>
            <a:endParaRPr lang="en-US" sz="120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696200" y="76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247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14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5787"/>
            <a:ext cx="8362950" cy="627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pitchFamily="-106" charset="-127"/>
              </a:rPr>
              <a:t>Segment 15:nearly-optimal starting solution 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247</a:t>
            </a:r>
            <a:endParaRPr lang="en-US" sz="120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7696200" y="180975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End of Sequence</a:t>
            </a:r>
            <a:endParaRPr lang="en-US" sz="1200"/>
          </a:p>
        </p:txBody>
      </p:sp>
      <p:pic>
        <p:nvPicPr>
          <p:cNvPr id="2" name="Picture 2" descr="C:\Documents and Settings\emilye\My Documents\Cassini\S69\PSIV\rbot\rbot_15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windows have been expanded to include Y-bias turns</a:t>
            </a:r>
          </a:p>
          <a:p>
            <a:r>
              <a:rPr lang="en-US" dirty="0" smtClean="0"/>
              <a:t>Some segments end or begin in low rpm.  This is right before or after a Y-bias, and the wheels do not stay in this region for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BE79-3BEE-4F4E-ADF9-0470C5D708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ea typeface="굴림" pitchFamily="-106" charset="-127"/>
              </a:rPr>
              <a:t>Segment 1: fuel-optimized starting solution: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</a:p>
          <a:p>
            <a:pPr algn="ctr"/>
            <a:r>
              <a:rPr lang="en-US" sz="1100"/>
              <a:t>With small change to starting rpm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184</a:t>
            </a:r>
            <a:endParaRPr lang="en-US" sz="120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696200" y="18097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188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1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54" y="483791"/>
            <a:ext cx="8498946" cy="637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2: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188</a:t>
            </a:r>
            <a:endParaRPr lang="en-US" sz="120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696200" y="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191 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2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38187"/>
            <a:ext cx="8159750" cy="61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7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3: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191</a:t>
            </a:r>
            <a:endParaRPr lang="en-US" sz="120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696200" y="1809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192</a:t>
            </a:r>
            <a:endParaRPr lang="en-US" sz="1200"/>
          </a:p>
        </p:txBody>
      </p:sp>
      <p:pic>
        <p:nvPicPr>
          <p:cNvPr id="2" name="Picture 2" descr="C:\Documents and Settings\emilye\My Documents\Cassini\S69\PSIV\rbot\rbot_3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97433" cy="682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4: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altLang="ko-KR" dirty="0">
              <a:ea typeface="굴림" pitchFamily="-106" charset="-127"/>
            </a:endParaRP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192</a:t>
            </a:r>
            <a:endParaRPr lang="en-US" sz="120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96200" y="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194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4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005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5: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194</a:t>
            </a:r>
            <a:endParaRPr lang="en-US" sz="120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696200" y="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198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5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8117417" cy="608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pitchFamily="-106" charset="-127"/>
              </a:rPr>
              <a:t>Segment 6: fuel-optimized starting solution: </a:t>
            </a:r>
            <a:r>
              <a:rPr lang="en-US" altLang="ko-KR">
                <a:solidFill>
                  <a:srgbClr val="008000"/>
                </a:solidFill>
                <a:ea typeface="굴림" pitchFamily="-106" charset="-127"/>
              </a:rPr>
              <a:t>CLEAN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198</a:t>
            </a:r>
            <a:endParaRPr lang="en-US" sz="120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696200" y="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202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6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34324" cy="595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096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ea typeface="굴림" pitchFamily="-106" charset="-127"/>
              </a:rPr>
              <a:t>Segment 7: </a:t>
            </a:r>
            <a:r>
              <a:rPr lang="en-US" altLang="ko-KR" dirty="0" smtClean="0">
                <a:ea typeface="굴림" pitchFamily="-106" charset="-127"/>
              </a:rPr>
              <a:t>all fixes incorporated</a:t>
            </a:r>
            <a:endParaRPr lang="en-U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476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>
                <a:ea typeface="굴림" pitchFamily="-106" charset="-127"/>
              </a:rPr>
              <a:t>DOY 202</a:t>
            </a:r>
            <a:endParaRPr lang="en-US" sz="120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696200" y="-446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200" dirty="0">
                <a:ea typeface="굴림" pitchFamily="-106" charset="-127"/>
              </a:rPr>
              <a:t>DOY </a:t>
            </a:r>
            <a:r>
              <a:rPr lang="en-US" altLang="ko-KR" sz="1200" dirty="0" smtClean="0">
                <a:ea typeface="굴림" pitchFamily="-106" charset="-127"/>
              </a:rPr>
              <a:t>214 Y-bias</a:t>
            </a:r>
            <a:endParaRPr lang="en-US" sz="1200" dirty="0"/>
          </a:p>
        </p:txBody>
      </p:sp>
      <p:pic>
        <p:nvPicPr>
          <p:cNvPr id="2" name="Picture 2" descr="C:\Documents and Settings\emilye\My Documents\Cassini\S69\PSIV\rbot\rbot_7_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10878</TotalTime>
  <Words>341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Notes</vt:lpstr>
      <vt:lpstr>Slide 3</vt:lpstr>
      <vt:lpstr>Slide 4</vt:lpstr>
      <vt:lpstr>7</vt:lpstr>
      <vt:lpstr>Slide 6</vt:lpstr>
      <vt:lpstr>Slide 7</vt:lpstr>
      <vt:lpstr>Slide 8</vt:lpstr>
      <vt:lpstr>Slide 9</vt:lpstr>
      <vt:lpstr>Slide 10</vt:lpstr>
      <vt:lpstr>7</vt:lpstr>
      <vt:lpstr>Slide 12</vt:lpstr>
      <vt:lpstr>Slide 13</vt:lpstr>
      <vt:lpstr>v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S51: Pre 4-Day RBOT Report</dc:title>
  <dc:creator>Jet Propulsion Laboratory</dc:creator>
  <cp:lastModifiedBy>Emily Eelkema Stough</cp:lastModifiedBy>
  <cp:revision>284</cp:revision>
  <dcterms:created xsi:type="dcterms:W3CDTF">2010-03-03T22:30:23Z</dcterms:created>
  <dcterms:modified xsi:type="dcterms:W3CDTF">2011-05-26T18:20:04Z</dcterms:modified>
</cp:coreProperties>
</file>