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70" autoAdjust="0"/>
    <p:restoredTop sz="99762" autoAdjust="0"/>
  </p:normalViewPr>
  <p:slideViewPr>
    <p:cSldViewPr snapToGrid="0" snapToObjects="1">
      <p:cViewPr varScale="1">
        <p:scale>
          <a:sx n="91" d="100"/>
          <a:sy n="91" d="100"/>
        </p:scale>
        <p:origin x="-920" y="-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interSettings" Target="printerSettings/printerSettings1.bin"/><Relationship Id="rId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91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82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5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2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4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9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0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0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8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3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C2DFA-3572-4E46-B46B-8DBAA37D3520}" type="datetimeFigureOut">
              <a:rPr lang="en-US" smtClean="0"/>
              <a:t>3/30/12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60DB9-29D9-CB40-84FA-EB7C9544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7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6071" y="1360745"/>
            <a:ext cx="37065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 smtClean="0"/>
              <a:t>Titan was systematically targeted throughout the Cassini mission.  </a:t>
            </a:r>
            <a:r>
              <a:rPr lang="en-US" dirty="0" smtClean="0"/>
              <a:t>Observations have been planned to span the period from July 2, 2004 to Apr 22, 2017. Tables are available containing information concerning targeted and non-targeted </a:t>
            </a:r>
            <a:r>
              <a:rPr lang="en-US" dirty="0" smtClean="0"/>
              <a:t>flybys, </a:t>
            </a:r>
            <a:r>
              <a:rPr lang="en-US" dirty="0" smtClean="0"/>
              <a:t>solar and earth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occultations</a:t>
            </a:r>
            <a:r>
              <a:rPr lang="en-US" dirty="0" smtClean="0">
                <a:solidFill>
                  <a:srgbClr val="000000"/>
                </a:solidFill>
              </a:rPr>
              <a:t>(See </a:t>
            </a:r>
            <a:r>
              <a:rPr lang="en-US" dirty="0" smtClean="0">
                <a:solidFill>
                  <a:srgbClr val="0000FF"/>
                </a:solidFill>
              </a:rPr>
              <a:t>observer’s log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r>
              <a:rPr lang="en-US" dirty="0" smtClean="0"/>
              <a:t>and graphics presenting information  concerning observational sequences for the </a:t>
            </a:r>
            <a:r>
              <a:rPr lang="en-US" dirty="0" smtClean="0">
                <a:solidFill>
                  <a:srgbClr val="0000FF"/>
                </a:solidFill>
              </a:rPr>
              <a:t>prime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equinox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FF"/>
                </a:solidFill>
              </a:rPr>
              <a:t>solstice</a:t>
            </a:r>
            <a:r>
              <a:rPr lang="en-US" dirty="0" smtClean="0"/>
              <a:t> missions.  </a:t>
            </a:r>
          </a:p>
          <a:p>
            <a:endParaRPr lang="en-US" dirty="0"/>
          </a:p>
          <a:p>
            <a:r>
              <a:rPr lang="en-US" dirty="0"/>
              <a:t>	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1" y="794762"/>
            <a:ext cx="21980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Titan Observations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53643" y="5165903"/>
            <a:ext cx="19161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</a:t>
            </a:r>
            <a:r>
              <a:rPr lang="en-US" sz="1000" dirty="0" smtClean="0"/>
              <a:t>PIA11829.</a:t>
            </a:r>
            <a:r>
              <a:rPr lang="en-US" sz="1000" dirty="0"/>
              <a:t>jpg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photojournal.jpl.nasa.gov</a:t>
            </a:r>
            <a:r>
              <a:rPr lang="en-US" sz="1000" dirty="0"/>
              <a:t>/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8854" y="5357041"/>
            <a:ext cx="555496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Observations </a:t>
            </a:r>
            <a:r>
              <a:rPr lang="en-US" dirty="0"/>
              <a:t>were made by: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000FF"/>
                </a:solidFill>
              </a:rPr>
              <a:t>CIRS</a:t>
            </a:r>
            <a:r>
              <a:rPr lang="en-US" dirty="0"/>
              <a:t> - Composite Infrared </a:t>
            </a:r>
            <a:r>
              <a:rPr lang="en-US" dirty="0" smtClean="0"/>
              <a:t>Spectrometer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>
                <a:solidFill>
                  <a:srgbClr val="0000FF"/>
                </a:solidFill>
              </a:rPr>
              <a:t>INMS</a:t>
            </a:r>
            <a:r>
              <a:rPr lang="en-US" dirty="0"/>
              <a:t> – Ion and Neutral Mass Spectrometer</a:t>
            </a:r>
          </a:p>
          <a:p>
            <a:r>
              <a:rPr lang="en-US" dirty="0">
                <a:solidFill>
                  <a:srgbClr val="0000FF"/>
                </a:solidFill>
              </a:rPr>
              <a:t>	ISS</a:t>
            </a:r>
            <a:r>
              <a:rPr lang="en-US" dirty="0"/>
              <a:t> - Imaging Science Subsystem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000FF"/>
                </a:solidFill>
              </a:rPr>
              <a:t>Radar</a:t>
            </a:r>
            <a:r>
              <a:rPr lang="en-US" dirty="0"/>
              <a:t> - a Radar instrument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000FF"/>
                </a:solidFill>
              </a:rPr>
              <a:t>RSS</a:t>
            </a:r>
            <a:r>
              <a:rPr lang="en-US" dirty="0"/>
              <a:t> – Radio Science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000FF"/>
                </a:solidFill>
              </a:rPr>
              <a:t>UVIS</a:t>
            </a:r>
            <a:r>
              <a:rPr lang="en-US" dirty="0"/>
              <a:t> -  Ultraviolet Imaging Spectrograph 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000FF"/>
                </a:solidFill>
              </a:rPr>
              <a:t>VIMS</a:t>
            </a:r>
            <a:r>
              <a:rPr lang="en-US" dirty="0"/>
              <a:t> - Visual and Infrared Mapping </a:t>
            </a:r>
          </a:p>
          <a:p>
            <a:r>
              <a:rPr lang="en-US" dirty="0"/>
              <a:t>                      Spectrometer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232" y="1818472"/>
            <a:ext cx="2615344" cy="33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65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23</Words>
  <Application>Microsoft Macintosh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NMSU/Atmospheres Node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Reta Beebe</dc:creator>
  <cp:lastModifiedBy>Reta Beebe</cp:lastModifiedBy>
  <cp:revision>12</cp:revision>
  <dcterms:created xsi:type="dcterms:W3CDTF">2012-02-23T18:01:15Z</dcterms:created>
  <dcterms:modified xsi:type="dcterms:W3CDTF">2012-03-30T20:35:18Z</dcterms:modified>
</cp:coreProperties>
</file>