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7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-560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printerSettings" Target="printerSettings/printerSettings1.bin"/><Relationship Id="rId6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32CA2-8FCD-E540-A913-E33D3D617FE8}" type="datetimeFigureOut">
              <a:rPr lang="en-US" smtClean="0"/>
              <a:t>3/23/12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ADF71-7CBF-384C-A847-AC756DE03C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518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32CA2-8FCD-E540-A913-E33D3D617FE8}" type="datetimeFigureOut">
              <a:rPr lang="en-US" smtClean="0"/>
              <a:t>3/23/12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ADF71-7CBF-384C-A847-AC756DE03C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530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32CA2-8FCD-E540-A913-E33D3D617FE8}" type="datetimeFigureOut">
              <a:rPr lang="en-US" smtClean="0"/>
              <a:t>3/23/12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ADF71-7CBF-384C-A847-AC756DE03C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342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32CA2-8FCD-E540-A913-E33D3D617FE8}" type="datetimeFigureOut">
              <a:rPr lang="en-US" smtClean="0"/>
              <a:t>3/23/12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ADF71-7CBF-384C-A847-AC756DE03C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477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32CA2-8FCD-E540-A913-E33D3D617FE8}" type="datetimeFigureOut">
              <a:rPr lang="en-US" smtClean="0"/>
              <a:t>3/23/12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ADF71-7CBF-384C-A847-AC756DE03C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687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32CA2-8FCD-E540-A913-E33D3D617FE8}" type="datetimeFigureOut">
              <a:rPr lang="en-US" smtClean="0"/>
              <a:t>3/23/12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ADF71-7CBF-384C-A847-AC756DE03C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071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32CA2-8FCD-E540-A913-E33D3D617FE8}" type="datetimeFigureOut">
              <a:rPr lang="en-US" smtClean="0"/>
              <a:t>3/23/12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ADF71-7CBF-384C-A847-AC756DE03C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182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32CA2-8FCD-E540-A913-E33D3D617FE8}" type="datetimeFigureOut">
              <a:rPr lang="en-US" smtClean="0"/>
              <a:t>3/23/12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ADF71-7CBF-384C-A847-AC756DE03C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080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32CA2-8FCD-E540-A913-E33D3D617FE8}" type="datetimeFigureOut">
              <a:rPr lang="en-US" smtClean="0"/>
              <a:t>3/23/12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ADF71-7CBF-384C-A847-AC756DE03C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678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32CA2-8FCD-E540-A913-E33D3D617FE8}" type="datetimeFigureOut">
              <a:rPr lang="en-US" smtClean="0"/>
              <a:t>3/23/12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ADF71-7CBF-384C-A847-AC756DE03C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955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32CA2-8FCD-E540-A913-E33D3D617FE8}" type="datetimeFigureOut">
              <a:rPr lang="en-US" smtClean="0"/>
              <a:t>3/23/12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ADF71-7CBF-384C-A847-AC756DE03C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83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032CA2-8FCD-E540-A913-E33D3D617FE8}" type="datetimeFigureOut">
              <a:rPr lang="en-US" smtClean="0"/>
              <a:t>3/23/12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ADF71-7CBF-384C-A847-AC756DE03C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804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39907" y="1900564"/>
            <a:ext cx="2504839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SATURN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RINGS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TITAN</a:t>
            </a:r>
          </a:p>
          <a:p>
            <a:r>
              <a:rPr lang="en-US" b="1" dirty="0" smtClean="0"/>
              <a:t>Icy Satellites</a:t>
            </a:r>
          </a:p>
          <a:p>
            <a:r>
              <a:rPr lang="en-US" b="1" dirty="0" smtClean="0"/>
              <a:t>	</a:t>
            </a:r>
            <a:r>
              <a:rPr lang="en-US" dirty="0" smtClean="0">
                <a:solidFill>
                  <a:srgbClr val="0000FF"/>
                </a:solidFill>
              </a:rPr>
              <a:t>PHOEBE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	ENCELADUS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	HYPERION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	IAPETUS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	MIMAS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	RHEA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	THETHYS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	DIONE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991275" y="794762"/>
            <a:ext cx="2852539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Specific </a:t>
            </a:r>
            <a:r>
              <a:rPr lang="en-US" sz="2000" b="1" dirty="0" err="1" smtClean="0"/>
              <a:t>Saturnian</a:t>
            </a:r>
            <a:r>
              <a:rPr lang="en-US" sz="2000" b="1" dirty="0" smtClean="0"/>
              <a:t> Bodies </a:t>
            </a:r>
            <a:endParaRPr lang="en-US" sz="2000" dirty="0" smtClean="0"/>
          </a:p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176912" y="1623563"/>
            <a:ext cx="257151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Small Satellites (rocks)</a:t>
            </a:r>
          </a:p>
          <a:p>
            <a:pPr algn="ctr"/>
            <a:r>
              <a:rPr lang="en-US" dirty="0">
                <a:solidFill>
                  <a:srgbClr val="0000FF"/>
                </a:solidFill>
              </a:rPr>
              <a:t>AEGAEON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</a:p>
          <a:p>
            <a:pPr algn="ctr"/>
            <a:r>
              <a:rPr lang="en-US" dirty="0" smtClean="0">
                <a:solidFill>
                  <a:srgbClr val="0000FF"/>
                </a:solidFill>
              </a:rPr>
              <a:t>ATLAS </a:t>
            </a:r>
          </a:p>
          <a:p>
            <a:pPr algn="ctr"/>
            <a:r>
              <a:rPr lang="en-US" dirty="0" smtClean="0">
                <a:solidFill>
                  <a:srgbClr val="0000FF"/>
                </a:solidFill>
              </a:rPr>
              <a:t>CALYPSO </a:t>
            </a:r>
          </a:p>
          <a:p>
            <a:pPr algn="ctr"/>
            <a:r>
              <a:rPr lang="en-US" dirty="0" smtClean="0">
                <a:solidFill>
                  <a:srgbClr val="0000FF"/>
                </a:solidFill>
              </a:rPr>
              <a:t>DAPHNIS</a:t>
            </a:r>
          </a:p>
          <a:p>
            <a:pPr algn="ctr"/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EPIMETHEUS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</a:p>
          <a:p>
            <a:pPr algn="ctr"/>
            <a:r>
              <a:rPr lang="en-US" dirty="0" smtClean="0">
                <a:solidFill>
                  <a:srgbClr val="0000FF"/>
                </a:solidFill>
              </a:rPr>
              <a:t>HELENE</a:t>
            </a:r>
          </a:p>
          <a:p>
            <a:pPr algn="ctr"/>
            <a:r>
              <a:rPr lang="en-US" dirty="0" smtClean="0">
                <a:solidFill>
                  <a:srgbClr val="0000FF"/>
                </a:solidFill>
              </a:rPr>
              <a:t> JANUS</a:t>
            </a:r>
          </a:p>
          <a:p>
            <a:pPr algn="ctr"/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METHONE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</a:p>
          <a:p>
            <a:pPr algn="ctr"/>
            <a:r>
              <a:rPr lang="en-US" dirty="0" smtClean="0">
                <a:solidFill>
                  <a:srgbClr val="0000FF"/>
                </a:solidFill>
              </a:rPr>
              <a:t>PALLENE </a:t>
            </a:r>
          </a:p>
          <a:p>
            <a:pPr algn="ctr"/>
            <a:r>
              <a:rPr lang="en-US" dirty="0" smtClean="0">
                <a:solidFill>
                  <a:srgbClr val="0000FF"/>
                </a:solidFill>
              </a:rPr>
              <a:t>PAN </a:t>
            </a:r>
          </a:p>
          <a:p>
            <a:pPr algn="ctr"/>
            <a:r>
              <a:rPr lang="en-US" dirty="0" smtClean="0">
                <a:solidFill>
                  <a:srgbClr val="0000FF"/>
                </a:solidFill>
              </a:rPr>
              <a:t>PANDORA </a:t>
            </a:r>
          </a:p>
          <a:p>
            <a:pPr algn="ctr"/>
            <a:r>
              <a:rPr lang="en-US" dirty="0" smtClean="0">
                <a:solidFill>
                  <a:srgbClr val="0000FF"/>
                </a:solidFill>
              </a:rPr>
              <a:t>POLYDEUCES </a:t>
            </a:r>
          </a:p>
          <a:p>
            <a:pPr algn="ctr"/>
            <a:r>
              <a:rPr lang="en-US" dirty="0" smtClean="0">
                <a:solidFill>
                  <a:srgbClr val="0000FF"/>
                </a:solidFill>
              </a:rPr>
              <a:t>TELESTO</a:t>
            </a:r>
            <a:endParaRPr 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38650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29</Words>
  <Application>Microsoft Macintosh PowerPoint</Application>
  <PresentationFormat>On-screen Show (4:3)</PresentationFormat>
  <Paragraphs>27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NMSU/Atmospheres Node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Reta Beebe</dc:creator>
  <cp:lastModifiedBy>Reta Beebe</cp:lastModifiedBy>
  <cp:revision>2</cp:revision>
  <dcterms:created xsi:type="dcterms:W3CDTF">2012-03-23T21:02:34Z</dcterms:created>
  <dcterms:modified xsi:type="dcterms:W3CDTF">2012-03-23T21:06:43Z</dcterms:modified>
</cp:coreProperties>
</file>